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15"/>
  </p:notesMasterIdLst>
  <p:handoutMasterIdLst>
    <p:handoutMasterId r:id="rId16"/>
  </p:handoutMasterIdLst>
  <p:sldIdLst>
    <p:sldId id="263" r:id="rId5"/>
    <p:sldId id="294" r:id="rId6"/>
    <p:sldId id="293" r:id="rId7"/>
    <p:sldId id="301" r:id="rId8"/>
    <p:sldId id="274" r:id="rId9"/>
    <p:sldId id="291" r:id="rId10"/>
    <p:sldId id="302" r:id="rId11"/>
    <p:sldId id="299" r:id="rId12"/>
    <p:sldId id="281" r:id="rId13"/>
    <p:sldId id="260" r:id="rId1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128">
          <p15:clr>
            <a:srgbClr val="A4A3A4"/>
          </p15:clr>
        </p15:guide>
        <p15:guide id="2" orient="horz" pos="986">
          <p15:clr>
            <a:srgbClr val="A4A3A4"/>
          </p15:clr>
        </p15:guide>
        <p15:guide id="3" orient="horz" pos="109">
          <p15:clr>
            <a:srgbClr val="A4A3A4"/>
          </p15:clr>
        </p15:guide>
        <p15:guide id="4" orient="horz" pos="3842">
          <p15:clr>
            <a:srgbClr val="A4A3A4"/>
          </p15:clr>
        </p15:guide>
        <p15:guide id="5" pos="602">
          <p15:clr>
            <a:srgbClr val="A4A3A4"/>
          </p15:clr>
        </p15:guide>
        <p15:guide id="6" pos="6159">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scaleToFitPaper="1"/>
  <p:clrMru>
    <a:srgbClr val="007CA0"/>
    <a:srgbClr val="B6009E"/>
    <a:srgbClr val="BE3004"/>
    <a:srgbClr val="589500"/>
    <a:srgbClr val="9B9B9B"/>
    <a:srgbClr val="00D2FF"/>
    <a:srgbClr val="FF00B4"/>
    <a:srgbClr val="FF7E00"/>
    <a:srgbClr val="95E000"/>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2D6AEFD-ACAD-439B-A105-84816E4BCD11}" v="5" dt="2020-11-24T12:22:32.971"/>
  </p1510:revLst>
</p1510:revInfo>
</file>

<file path=ppt/tableStyles.xml><?xml version="1.0" encoding="utf-8"?>
<a:tblStyleLst xmlns:a="http://schemas.openxmlformats.org/drawingml/2006/main" def="{5C22544A-7EE6-4342-B048-85BDC9FD1C3A}">
  <a:tblStyle styleId="{5C22544A-7EE6-4342-B048-85BDC9FD1C3A}" styleName="Mellemlayout 2 - Markering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2" d="100"/>
          <a:sy n="62" d="100"/>
        </p:scale>
        <p:origin x="804" y="56"/>
      </p:cViewPr>
      <p:guideLst>
        <p:guide orient="horz" pos="1128"/>
        <p:guide orient="horz" pos="986"/>
        <p:guide orient="horz" pos="109"/>
        <p:guide orient="horz" pos="3842"/>
        <p:guide pos="602"/>
        <p:guide pos="6159"/>
      </p:guideLst>
    </p:cSldViewPr>
  </p:slideViewPr>
  <p:notesTextViewPr>
    <p:cViewPr>
      <p:scale>
        <a:sx n="1" d="1"/>
        <a:sy n="1" d="1"/>
      </p:scale>
      <p:origin x="0" y="0"/>
    </p:cViewPr>
  </p:notesTextViewPr>
  <p:notesViewPr>
    <p:cSldViewPr snapToGrid="0">
      <p:cViewPr varScale="1">
        <p:scale>
          <a:sx n="66" d="100"/>
          <a:sy n="66" d="100"/>
        </p:scale>
        <p:origin x="0" y="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viewProps" Target="viewProps.xml"/><Relationship Id="rId3" Type="http://schemas.openxmlformats.org/officeDocument/2006/relationships/customXml" Target="../customXml/item3.xml"/><Relationship Id="rId21" Type="http://schemas.microsoft.com/office/2015/10/relationships/revisionInfo" Target="revisionInfo.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handoutMaster" Target="handoutMasters/handoutMaster1.xml"/><Relationship Id="rId20"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notesMaster" Target="notesMasters/notesMaster1.xml"/><Relationship Id="rId10" Type="http://schemas.openxmlformats.org/officeDocument/2006/relationships/slide" Target="slides/slide6.xml"/><Relationship Id="rId19"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6" name="Footer Placeholder 5"/>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5D8382C0-1D05-4229-918E-CDD7B7E48B4A}" type="slidenum">
              <a:rPr lang="en-GB" smtClean="0"/>
              <a:t>‹#›</a:t>
            </a:fld>
            <a:endParaRPr lang="en-GB"/>
          </a:p>
        </p:txBody>
      </p:sp>
      <p:sp>
        <p:nvSpPr>
          <p:cNvPr id="8" name="Date Placeholder 7"/>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13F6AEEE-E778-402E-8B8F-9A98AED26EB8}" type="datetimeFigureOut">
              <a:rPr lang="en-GB" smtClean="0"/>
              <a:t>24/11/2020</a:t>
            </a:fld>
            <a:endParaRPr lang="en-GB"/>
          </a:p>
        </p:txBody>
      </p:sp>
      <p:sp>
        <p:nvSpPr>
          <p:cNvPr id="9" name="Header Placeholder 8"/>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Tree>
    <p:extLst>
      <p:ext uri="{BB962C8B-B14F-4D97-AF65-F5344CB8AC3E}">
        <p14:creationId xmlns:p14="http://schemas.microsoft.com/office/powerpoint/2010/main" val="139479971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Notes Placeholder 7"/>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9" name="Date Placeholder 8"/>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386E511-D742-4EFE-90B5-C9FC42762E0F}" type="datetimeFigureOut">
              <a:rPr lang="en-GB" smtClean="0"/>
              <a:t>24/11/2020</a:t>
            </a:fld>
            <a:endParaRPr lang="en-GB"/>
          </a:p>
        </p:txBody>
      </p:sp>
      <p:sp>
        <p:nvSpPr>
          <p:cNvPr id="10" name="Slide Number Placeholder 9"/>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16CFAD1-D197-4A88-B173-A6412E995EE5}" type="slidenum">
              <a:rPr lang="en-GB" smtClean="0"/>
              <a:t>‹#›</a:t>
            </a:fld>
            <a:endParaRPr lang="en-GB"/>
          </a:p>
        </p:txBody>
      </p:sp>
      <p:sp>
        <p:nvSpPr>
          <p:cNvPr id="11" name="Footer Placeholder 10"/>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12" name="Slide Image Placeholder 11"/>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13" name="Header Placeholder 12"/>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Tree>
    <p:extLst>
      <p:ext uri="{BB962C8B-B14F-4D97-AF65-F5344CB8AC3E}">
        <p14:creationId xmlns:p14="http://schemas.microsoft.com/office/powerpoint/2010/main" val="120060114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3.emf"/><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image" Target="../media/image9.png"/><Relationship Id="rId7" Type="http://schemas.openxmlformats.org/officeDocument/2006/relationships/image" Target="../media/image13.png"/><Relationship Id="rId2" Type="http://schemas.openxmlformats.org/officeDocument/2006/relationships/image" Target="../media/image8.png"/><Relationship Id="rId1" Type="http://schemas.openxmlformats.org/officeDocument/2006/relationships/slideMaster" Target="../slideMasters/slideMaster1.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 Id="rId9" Type="http://schemas.openxmlformats.org/officeDocument/2006/relationships/image" Target="../media/image15.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5.jpeg"/><Relationship Id="rId1" Type="http://schemas.openxmlformats.org/officeDocument/2006/relationships/slideMaster" Target="../slideMasters/slideMaster1.xml"/><Relationship Id="rId4" Type="http://schemas.openxmlformats.org/officeDocument/2006/relationships/image" Target="../media/image6.png"/></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Rubrikbild">
    <p:spTree>
      <p:nvGrpSpPr>
        <p:cNvPr id="1" name=""/>
        <p:cNvGrpSpPr/>
        <p:nvPr/>
      </p:nvGrpSpPr>
      <p:grpSpPr>
        <a:xfrm>
          <a:off x="0" y="0"/>
          <a:ext cx="0" cy="0"/>
          <a:chOff x="0" y="0"/>
          <a:chExt cx="0" cy="0"/>
        </a:xfrm>
      </p:grpSpPr>
      <p:sp>
        <p:nvSpPr>
          <p:cNvPr id="14" name="Picture Placeholder 13"/>
          <p:cNvSpPr>
            <a:spLocks noGrp="1"/>
          </p:cNvSpPr>
          <p:nvPr>
            <p:ph type="pic" sz="quarter" idx="17" hasCustomPrompt="1"/>
          </p:nvPr>
        </p:nvSpPr>
        <p:spPr>
          <a:xfrm>
            <a:off x="0" y="0"/>
            <a:ext cx="12193200" cy="6858000"/>
          </a:xfrm>
          <a:custGeom>
            <a:avLst/>
            <a:gdLst>
              <a:gd name="connsiteX0" fmla="*/ 138113 w 12193200"/>
              <a:gd name="connsiteY0" fmla="*/ 134938 h 6858000"/>
              <a:gd name="connsiteX1" fmla="*/ 12053888 w 12193200"/>
              <a:gd name="connsiteY1" fmla="*/ 134938 h 6858000"/>
              <a:gd name="connsiteX2" fmla="*/ 12053888 w 12193200"/>
              <a:gd name="connsiteY2" fmla="*/ 6726238 h 6858000"/>
              <a:gd name="connsiteX3" fmla="*/ 138113 w 12193200"/>
              <a:gd name="connsiteY3" fmla="*/ 6726238 h 6858000"/>
              <a:gd name="connsiteX4" fmla="*/ 125413 w 12193200"/>
              <a:gd name="connsiteY4" fmla="*/ 122238 h 6858000"/>
              <a:gd name="connsiteX5" fmla="*/ 125413 w 12193200"/>
              <a:gd name="connsiteY5" fmla="*/ 6738938 h 6858000"/>
              <a:gd name="connsiteX6" fmla="*/ 12066588 w 12193200"/>
              <a:gd name="connsiteY6" fmla="*/ 6738938 h 6858000"/>
              <a:gd name="connsiteX7" fmla="*/ 12066588 w 12193200"/>
              <a:gd name="connsiteY7" fmla="*/ 122238 h 6858000"/>
              <a:gd name="connsiteX8" fmla="*/ 0 w 12193200"/>
              <a:gd name="connsiteY8" fmla="*/ 0 h 6858000"/>
              <a:gd name="connsiteX9" fmla="*/ 12193200 w 12193200"/>
              <a:gd name="connsiteY9" fmla="*/ 0 h 6858000"/>
              <a:gd name="connsiteX10" fmla="*/ 12193200 w 12193200"/>
              <a:gd name="connsiteY10" fmla="*/ 6858000 h 6858000"/>
              <a:gd name="connsiteX11" fmla="*/ 0 w 12193200"/>
              <a:gd name="connsiteY11"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93200" h="6858000">
                <a:moveTo>
                  <a:pt x="138113" y="134938"/>
                </a:moveTo>
                <a:lnTo>
                  <a:pt x="12053888" y="134938"/>
                </a:lnTo>
                <a:lnTo>
                  <a:pt x="12053888" y="6726238"/>
                </a:lnTo>
                <a:lnTo>
                  <a:pt x="138113" y="6726238"/>
                </a:lnTo>
                <a:close/>
                <a:moveTo>
                  <a:pt x="125413" y="122238"/>
                </a:moveTo>
                <a:lnTo>
                  <a:pt x="125413" y="6738938"/>
                </a:lnTo>
                <a:lnTo>
                  <a:pt x="12066588" y="6738938"/>
                </a:lnTo>
                <a:lnTo>
                  <a:pt x="12066588" y="122238"/>
                </a:lnTo>
                <a:close/>
                <a:moveTo>
                  <a:pt x="0" y="0"/>
                </a:moveTo>
                <a:lnTo>
                  <a:pt x="12193200" y="0"/>
                </a:lnTo>
                <a:lnTo>
                  <a:pt x="12193200" y="6858000"/>
                </a:lnTo>
                <a:lnTo>
                  <a:pt x="0" y="6858000"/>
                </a:lnTo>
                <a:close/>
              </a:path>
            </a:pathLst>
          </a:custGeom>
          <a:solidFill>
            <a:schemeClr val="bg2"/>
          </a:solidFill>
        </p:spPr>
        <p:txBody>
          <a:bodyPr wrap="square" lIns="252000" tIns="180000" rIns="0">
            <a:noAutofit/>
          </a:bodyPr>
          <a:lstStyle>
            <a:lvl1pPr marL="0" indent="0">
              <a:buFont typeface="Arial" panose="020B0604020202020204" pitchFamily="34" charset="0"/>
              <a:buNone/>
              <a:defRPr sz="1600" baseline="0"/>
            </a:lvl1pPr>
          </a:lstStyle>
          <a:p>
            <a:r>
              <a:rPr lang="en-US"/>
              <a:t>Click here and insert picture </a:t>
            </a:r>
            <a:r>
              <a:rPr lang="en-US" sz="1600"/>
              <a:t>using the Insert tab, Pictures</a:t>
            </a:r>
            <a:endParaRPr lang="en-US"/>
          </a:p>
        </p:txBody>
      </p:sp>
      <p:sp>
        <p:nvSpPr>
          <p:cNvPr id="9" name="Title 1"/>
          <p:cNvSpPr>
            <a:spLocks noGrp="1"/>
          </p:cNvSpPr>
          <p:nvPr>
            <p:ph type="title" hasCustomPrompt="1"/>
          </p:nvPr>
        </p:nvSpPr>
        <p:spPr>
          <a:xfrm>
            <a:off x="2610450" y="506813"/>
            <a:ext cx="9144000" cy="2386800"/>
          </a:xfrm>
        </p:spPr>
        <p:txBody>
          <a:bodyPr/>
          <a:lstStyle>
            <a:lvl1pPr algn="r">
              <a:defRPr sz="4800">
                <a:solidFill>
                  <a:schemeClr val="bg1"/>
                </a:solidFill>
              </a:defRPr>
            </a:lvl1pPr>
          </a:lstStyle>
          <a:p>
            <a:r>
              <a:rPr lang="en-US"/>
              <a:t>Click to add title</a:t>
            </a:r>
          </a:p>
        </p:txBody>
      </p:sp>
      <p:sp>
        <p:nvSpPr>
          <p:cNvPr id="3" name="Subtitle 2"/>
          <p:cNvSpPr>
            <a:spLocks noGrp="1"/>
          </p:cNvSpPr>
          <p:nvPr>
            <p:ph type="subTitle" idx="1" hasCustomPrompt="1"/>
          </p:nvPr>
        </p:nvSpPr>
        <p:spPr>
          <a:xfrm>
            <a:off x="2610450" y="3041097"/>
            <a:ext cx="9144000" cy="1656000"/>
          </a:xfrm>
        </p:spPr>
        <p:txBody>
          <a:bodyPr/>
          <a:lstStyle>
            <a:lvl1pPr marL="0" indent="0" algn="r">
              <a:spcBef>
                <a:spcPts val="0"/>
              </a:spcBef>
              <a:buFont typeface="Arial" panose="020B0604020202020204" pitchFamily="34" charset="0"/>
              <a:buChar char="​"/>
              <a:defRPr sz="2000" baseline="0">
                <a:solidFill>
                  <a:schemeClr val="bg1"/>
                </a:solidFill>
              </a:defRPr>
            </a:lvl1pPr>
            <a:lvl2pPr marL="0" indent="0" algn="l">
              <a:spcBef>
                <a:spcPts val="0"/>
              </a:spcBef>
              <a:buFont typeface="Arial" panose="020B0604020202020204" pitchFamily="34" charset="0"/>
              <a:buChar char="​"/>
              <a:defRPr sz="2000"/>
            </a:lvl2pPr>
            <a:lvl3pPr marL="0" indent="0" algn="l">
              <a:spcBef>
                <a:spcPts val="0"/>
              </a:spcBef>
              <a:buFont typeface="Arial" panose="020B0604020202020204" pitchFamily="34" charset="0"/>
              <a:buChar char="​"/>
              <a:defRPr sz="2000"/>
            </a:lvl3pPr>
            <a:lvl4pPr marL="0" indent="0" algn="l">
              <a:spcBef>
                <a:spcPts val="0"/>
              </a:spcBef>
              <a:buFont typeface="Arial" panose="020B0604020202020204" pitchFamily="34" charset="0"/>
              <a:buChar char="​"/>
              <a:defRPr sz="2000"/>
            </a:lvl4pPr>
            <a:lvl5pPr marL="0" indent="0" algn="l">
              <a:spcBef>
                <a:spcPts val="0"/>
              </a:spcBef>
              <a:buFont typeface="Arial" panose="020B0604020202020204" pitchFamily="34" charset="0"/>
              <a:buChar char="​"/>
              <a:defRPr sz="2000"/>
            </a:lvl5pPr>
            <a:lvl6pPr marL="0" indent="0" algn="l">
              <a:spcBef>
                <a:spcPts val="0"/>
              </a:spcBef>
              <a:buFont typeface="Arial" panose="020B0604020202020204" pitchFamily="34" charset="0"/>
              <a:buChar char="​"/>
              <a:defRPr sz="2000"/>
            </a:lvl6pPr>
            <a:lvl7pPr marL="0" indent="0" algn="l">
              <a:spcBef>
                <a:spcPts val="0"/>
              </a:spcBef>
              <a:buFont typeface="Arial" panose="020B0604020202020204" pitchFamily="34" charset="0"/>
              <a:buChar char="​"/>
              <a:defRPr sz="2000"/>
            </a:lvl7pPr>
            <a:lvl8pPr marL="0" indent="0" algn="l">
              <a:spcBef>
                <a:spcPts val="0"/>
              </a:spcBef>
              <a:buFont typeface="Arial" panose="020B0604020202020204" pitchFamily="34" charset="0"/>
              <a:buChar char="​"/>
              <a:defRPr sz="2000"/>
            </a:lvl8pPr>
            <a:lvl9pPr marL="0" indent="0" algn="l">
              <a:spcBef>
                <a:spcPts val="0"/>
              </a:spcBef>
              <a:buFont typeface="Arial" panose="020B0604020202020204" pitchFamily="34" charset="0"/>
              <a:buChar char="​"/>
              <a:defRPr sz="2000"/>
            </a:lvl9pPr>
          </a:lstStyle>
          <a:p>
            <a:r>
              <a:rPr lang="en-US"/>
              <a:t>Click to add subtitle</a:t>
            </a:r>
          </a:p>
        </p:txBody>
      </p:sp>
      <p:sp>
        <p:nvSpPr>
          <p:cNvPr id="13" name="Text Placeholder 12"/>
          <p:cNvSpPr>
            <a:spLocks noGrp="1"/>
          </p:cNvSpPr>
          <p:nvPr>
            <p:ph type="body" sz="quarter" idx="15" hasCustomPrompt="1"/>
          </p:nvPr>
        </p:nvSpPr>
        <p:spPr>
          <a:xfrm>
            <a:off x="251460" y="5886000"/>
            <a:ext cx="11689200" cy="720000"/>
          </a:xfrm>
          <a:solidFill>
            <a:schemeClr val="accent4">
              <a:alpha val="85000"/>
            </a:schemeClr>
          </a:solidFill>
        </p:spPr>
        <p:txBody>
          <a:bodyPr/>
          <a:lstStyle>
            <a:lvl1pPr marL="0" indent="0">
              <a:buFont typeface="Arial" panose="020B0604020202020204" pitchFamily="34" charset="0"/>
              <a:buNone/>
              <a:defRPr>
                <a:noFill/>
              </a:defRPr>
            </a:lvl1pPr>
          </a:lstStyle>
          <a:p>
            <a:pPr lvl="0"/>
            <a:r>
              <a:rPr lang="en-US"/>
              <a:t>.</a:t>
            </a:r>
          </a:p>
        </p:txBody>
      </p:sp>
      <p:sp>
        <p:nvSpPr>
          <p:cNvPr id="15" name="Text Placeholder 14"/>
          <p:cNvSpPr>
            <a:spLocks noGrp="1"/>
          </p:cNvSpPr>
          <p:nvPr>
            <p:ph type="body" sz="quarter" idx="16" hasCustomPrompt="1"/>
          </p:nvPr>
        </p:nvSpPr>
        <p:spPr>
          <a:xfrm>
            <a:off x="10303200" y="6080400"/>
            <a:ext cx="1440000" cy="327600"/>
          </a:xfrm>
          <a:blipFill>
            <a:blip r:embed="rId2"/>
            <a:stretch>
              <a:fillRect/>
            </a:stretch>
          </a:blipFill>
        </p:spPr>
        <p:txBody>
          <a:bodyPr/>
          <a:lstStyle>
            <a:lvl1pPr marL="0" indent="0">
              <a:buFont typeface="Arial" panose="020B0604020202020204" pitchFamily="34" charset="0"/>
              <a:buNone/>
              <a:defRPr sz="100">
                <a:noFill/>
              </a:defRPr>
            </a:lvl1pPr>
            <a:lvl2pPr marL="216000" indent="0">
              <a:buFont typeface="Arial" panose="020B0604020202020204" pitchFamily="34" charset="0"/>
              <a:buNone/>
              <a:defRPr/>
            </a:lvl2pPr>
            <a:lvl3pPr marL="432000" indent="0">
              <a:buFont typeface="Arial" panose="020B0604020202020204" pitchFamily="34" charset="0"/>
              <a:buNone/>
              <a:defRPr/>
            </a:lvl3pPr>
            <a:lvl4pPr marL="648000" indent="0">
              <a:buFont typeface="Arial" panose="020B0604020202020204" pitchFamily="34" charset="0"/>
              <a:buNone/>
              <a:defRPr/>
            </a:lvl4pPr>
            <a:lvl5pPr marL="864000" indent="0">
              <a:buFont typeface="Arial" panose="020B0604020202020204" pitchFamily="34" charset="0"/>
              <a:buNone/>
              <a:defRPr/>
            </a:lvl5pPr>
          </a:lstStyle>
          <a:p>
            <a:pPr lvl="0"/>
            <a:r>
              <a:rPr lang="en-US"/>
              <a:t>.</a:t>
            </a:r>
          </a:p>
        </p:txBody>
      </p:sp>
      <p:grpSp>
        <p:nvGrpSpPr>
          <p:cNvPr id="10" name="Group 9"/>
          <p:cNvGrpSpPr/>
          <p:nvPr userDrawn="1"/>
        </p:nvGrpSpPr>
        <p:grpSpPr>
          <a:xfrm>
            <a:off x="-1245870" y="5453420"/>
            <a:ext cx="1148425" cy="1432244"/>
            <a:chOff x="-1245870" y="5303520"/>
            <a:chExt cx="1148425" cy="1432244"/>
          </a:xfrm>
        </p:grpSpPr>
        <p:sp>
          <p:nvSpPr>
            <p:cNvPr id="17" name="TextBox 16"/>
            <p:cNvSpPr txBox="1"/>
            <p:nvPr userDrawn="1"/>
          </p:nvSpPr>
          <p:spPr>
            <a:xfrm>
              <a:off x="-1245870" y="5303520"/>
              <a:ext cx="1143000" cy="461665"/>
            </a:xfrm>
            <a:prstGeom prst="rect">
              <a:avLst/>
            </a:prstGeom>
            <a:noFill/>
          </p:spPr>
          <p:txBody>
            <a:bodyPr wrap="square" lIns="0" tIns="0" rIns="0" bIns="0" rtlCol="0">
              <a:spAutoFit/>
            </a:bodyPr>
            <a:lstStyle/>
            <a:p>
              <a:r>
                <a:rPr lang="en-US" sz="1000"/>
                <a:t>Use one of these four colors to match the picture</a:t>
              </a:r>
            </a:p>
          </p:txBody>
        </p:sp>
        <p:pic>
          <p:nvPicPr>
            <p:cNvPr id="18" name="Picture 17"/>
            <p:cNvPicPr>
              <a:picLocks noChangeAspect="1"/>
            </p:cNvPicPr>
            <p:nvPr userDrawn="1"/>
          </p:nvPicPr>
          <p:blipFill>
            <a:blip r:embed="rId3"/>
            <a:stretch>
              <a:fillRect/>
            </a:stretch>
          </p:blipFill>
          <p:spPr>
            <a:xfrm>
              <a:off x="-1245870" y="5844745"/>
              <a:ext cx="1148425" cy="891019"/>
            </a:xfrm>
            <a:prstGeom prst="rect">
              <a:avLst/>
            </a:prstGeom>
          </p:spPr>
        </p:pic>
        <p:sp>
          <p:nvSpPr>
            <p:cNvPr id="19" name="Rectangle 18"/>
            <p:cNvSpPr/>
            <p:nvPr userDrawn="1"/>
          </p:nvSpPr>
          <p:spPr>
            <a:xfrm>
              <a:off x="-805009" y="6125918"/>
              <a:ext cx="482445" cy="131831"/>
            </a:xfrm>
            <a:prstGeom prst="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noProof="0" err="1"/>
            </a:p>
          </p:txBody>
        </p:sp>
      </p:grpSp>
      <p:sp>
        <p:nvSpPr>
          <p:cNvPr id="4" name="Date_DateCustomA"/>
          <p:cNvSpPr>
            <a:spLocks noGrp="1"/>
          </p:cNvSpPr>
          <p:nvPr>
            <p:ph type="dt" sz="half" idx="10"/>
          </p:nvPr>
        </p:nvSpPr>
        <p:spPr>
          <a:xfrm>
            <a:off x="0" y="6912000"/>
            <a:ext cx="0" cy="0"/>
          </a:xfrm>
        </p:spPr>
        <p:txBody>
          <a:bodyPr/>
          <a:lstStyle>
            <a:lvl1pPr>
              <a:defRPr sz="100">
                <a:noFill/>
              </a:defRPr>
            </a:lvl1pPr>
          </a:lstStyle>
          <a:p>
            <a:fld id="{58442FE6-862C-4E8D-803B-FA4F65B0E8D9}" type="datetime3">
              <a:rPr lang="en-US" smtClean="0"/>
              <a:t>24 November 2020</a:t>
            </a:fld>
            <a:endParaRPr lang="en-US"/>
          </a:p>
        </p:txBody>
      </p:sp>
      <p:sp>
        <p:nvSpPr>
          <p:cNvPr id="5" name="FLD_PresentationTitle"/>
          <p:cNvSpPr>
            <a:spLocks noGrp="1"/>
          </p:cNvSpPr>
          <p:nvPr>
            <p:ph type="ftr" sz="quarter" idx="11"/>
          </p:nvPr>
        </p:nvSpPr>
        <p:spPr>
          <a:xfrm>
            <a:off x="0" y="6912000"/>
            <a:ext cx="0" cy="0"/>
          </a:xfrm>
        </p:spPr>
        <p:txBody>
          <a:bodyPr/>
          <a:lstStyle>
            <a:lvl1pPr>
              <a:defRPr sz="100">
                <a:noFill/>
              </a:defRPr>
            </a:lvl1pPr>
          </a:lstStyle>
          <a:p>
            <a:endParaRPr lang="en-US"/>
          </a:p>
        </p:txBody>
      </p:sp>
      <p:sp>
        <p:nvSpPr>
          <p:cNvPr id="6" name="Slide Number Placeholder 5"/>
          <p:cNvSpPr>
            <a:spLocks noGrp="1"/>
          </p:cNvSpPr>
          <p:nvPr>
            <p:ph type="sldNum" sz="quarter" idx="12"/>
          </p:nvPr>
        </p:nvSpPr>
        <p:spPr>
          <a:xfrm>
            <a:off x="0" y="6912000"/>
            <a:ext cx="0" cy="0"/>
          </a:xfrm>
        </p:spPr>
        <p:txBody>
          <a:bodyPr/>
          <a:lstStyle>
            <a:lvl1pPr>
              <a:defRPr>
                <a:noFill/>
              </a:defRPr>
            </a:lvl1pPr>
          </a:lstStyle>
          <a:p>
            <a:fld id="{24C8C45C-947F-4981-8B3F-4F32E973C901}" type="slidenum">
              <a:rPr lang="en-US" smtClean="0"/>
              <a:pPr/>
              <a:t>‹#›</a:t>
            </a:fld>
            <a:endParaRPr lang="en-US"/>
          </a:p>
        </p:txBody>
      </p:sp>
      <p:sp>
        <p:nvSpPr>
          <p:cNvPr id="16" name="TextBox 15"/>
          <p:cNvSpPr txBox="1"/>
          <p:nvPr userDrawn="1"/>
        </p:nvSpPr>
        <p:spPr>
          <a:xfrm>
            <a:off x="-1245870" y="-29980"/>
            <a:ext cx="1180556" cy="5193729"/>
          </a:xfrm>
          <a:prstGeom prst="rect">
            <a:avLst/>
          </a:prstGeom>
          <a:noFill/>
        </p:spPr>
        <p:txBody>
          <a:bodyPr wrap="square" lIns="0" tIns="0" rIns="0" bIns="0" rtlCol="0">
            <a:spAutoFit/>
          </a:bodyPr>
          <a:lstStyle/>
          <a:p>
            <a:pPr marL="0" marR="0" lvl="0" indent="0" algn="l" defTabSz="914400" rtl="0" eaLnBrk="0" fontAlgn="base" latinLnBrk="0" hangingPunct="0">
              <a:lnSpc>
                <a:spcPct val="100000"/>
              </a:lnSpc>
              <a:spcBef>
                <a:spcPts val="300"/>
              </a:spcBef>
              <a:spcAft>
                <a:spcPct val="0"/>
              </a:spcAft>
              <a:buClrTx/>
              <a:buSzTx/>
              <a:buFontTx/>
              <a:buNone/>
              <a:tabLst/>
            </a:pPr>
            <a:r>
              <a:rPr kumimoji="0" lang="en-GB" altLang="en-US" sz="1000" b="1" i="0" u="none" strike="noStrike" cap="none" normalizeH="0" baseline="0" noProof="1">
                <a:ln>
                  <a:noFill/>
                </a:ln>
                <a:solidFill>
                  <a:schemeClr val="tx1"/>
                </a:solidFill>
                <a:effectLst/>
                <a:latin typeface="Segoe UI Semibold" panose="020B0702040204020203" pitchFamily="34" charset="0"/>
                <a:ea typeface="Times New Roman" panose="02020603050405020304" pitchFamily="18" charset="0"/>
                <a:cs typeface="Segoe UI Semibold" panose="020B0702040204020203" pitchFamily="34" charset="0"/>
              </a:rPr>
              <a:t>To change a picture</a:t>
            </a:r>
            <a:endParaRPr kumimoji="0" lang="en-GB" altLang="en-US" sz="800" b="0" i="0" u="none" strike="noStrike" cap="none" normalizeH="0" baseline="0" noProof="1">
              <a:ln>
                <a:noFill/>
              </a:ln>
              <a:solidFill>
                <a:schemeClr val="tx1"/>
              </a:solidFill>
              <a:effectLst/>
              <a:latin typeface="Segoe UI Semibold" panose="020B0702040204020203" pitchFamily="34" charset="0"/>
              <a:cs typeface="Segoe UI Semibold" panose="020B0702040204020203" pitchFamily="34" charset="0"/>
            </a:endParaRPr>
          </a:p>
          <a:p>
            <a:pPr marL="0" marR="0" lvl="0" indent="0" algn="l" defTabSz="914400" rtl="0" eaLnBrk="0" fontAlgn="base" latinLnBrk="0" hangingPunct="0">
              <a:lnSpc>
                <a:spcPct val="100000"/>
              </a:lnSpc>
              <a:spcBef>
                <a:spcPts val="300"/>
              </a:spcBef>
              <a:spcAft>
                <a:spcPct val="0"/>
              </a:spcAft>
              <a:buClrTx/>
              <a:buSzTx/>
              <a:buFontTx/>
              <a:buNone/>
              <a:tabLst/>
            </a:pPr>
            <a:r>
              <a:rPr kumimoji="0" lang="en-GB" altLang="en-US" sz="1000" b="0" i="0" u="none" strike="noStrike" cap="none" normalizeH="0" baseline="0" noProof="1">
                <a:ln>
                  <a:noFill/>
                </a:ln>
                <a:solidFill>
                  <a:schemeClr val="tx1"/>
                </a:solidFill>
                <a:effectLst/>
                <a:latin typeface="Segoe UI Semibold" panose="020B0702040204020203" pitchFamily="34" charset="0"/>
                <a:ea typeface="Times New Roman" panose="02020603050405020304" pitchFamily="18" charset="0"/>
                <a:cs typeface="Segoe UI Semibold" panose="020B0702040204020203" pitchFamily="34" charset="0"/>
              </a:rPr>
              <a:t>1. </a:t>
            </a:r>
            <a:r>
              <a:rPr kumimoji="0" lang="en-GB" altLang="en-US" sz="1000" b="0" i="0" u="none" strike="noStrike" cap="none" normalizeH="0" baseline="0" noProof="1">
                <a:ln>
                  <a:noFill/>
                </a:ln>
                <a:solidFill>
                  <a:schemeClr val="tx1"/>
                </a:solidFill>
                <a:effectLst/>
                <a:latin typeface="+mn-lt"/>
                <a:ea typeface="Times New Roman" panose="02020603050405020304" pitchFamily="18" charset="0"/>
              </a:rPr>
              <a:t>Select the current picture frame, right-click and select </a:t>
            </a:r>
            <a:r>
              <a:rPr kumimoji="0" lang="en-GB" altLang="en-US" sz="1000" b="0" i="0" u="none" strike="noStrike" cap="none" normalizeH="0" baseline="0" noProof="1">
                <a:ln>
                  <a:noFill/>
                </a:ln>
                <a:solidFill>
                  <a:schemeClr val="tx1"/>
                </a:solidFill>
                <a:effectLst/>
                <a:latin typeface="Segoe UI Semibold" panose="020B0702040204020203" pitchFamily="34" charset="0"/>
                <a:ea typeface="Times New Roman" panose="02020603050405020304" pitchFamily="18" charset="0"/>
                <a:cs typeface="Segoe UI Semibold" panose="020B0702040204020203" pitchFamily="34" charset="0"/>
              </a:rPr>
              <a:t>Change picture…</a:t>
            </a:r>
            <a:endParaRPr kumimoji="0" lang="en-GB" altLang="en-US" sz="800" b="0" i="0" u="none" strike="noStrike" cap="none" normalizeH="0" baseline="0" noProof="1">
              <a:ln>
                <a:noFill/>
              </a:ln>
              <a:solidFill>
                <a:schemeClr val="tx1"/>
              </a:solidFill>
              <a:effectLst/>
              <a:latin typeface="Segoe UI Semibold" panose="020B0702040204020203" pitchFamily="34" charset="0"/>
              <a:cs typeface="Segoe UI Semibold" panose="020B0702040204020203" pitchFamily="34" charset="0"/>
            </a:endParaRPr>
          </a:p>
          <a:p>
            <a:pPr marL="0" marR="0" lvl="0" indent="0" algn="l" defTabSz="914400" rtl="0" eaLnBrk="0" fontAlgn="base" latinLnBrk="0" hangingPunct="0">
              <a:lnSpc>
                <a:spcPct val="100000"/>
              </a:lnSpc>
              <a:spcBef>
                <a:spcPts val="300"/>
              </a:spcBef>
              <a:spcAft>
                <a:spcPct val="0"/>
              </a:spcAft>
              <a:buClrTx/>
              <a:buSzTx/>
              <a:buFontTx/>
              <a:buNone/>
              <a:tabLst/>
            </a:pPr>
            <a:r>
              <a:rPr kumimoji="0" lang="en-GB" altLang="en-US" sz="1000" b="1" i="0" u="none" strike="noStrike" cap="none" normalizeH="0" baseline="0" noProof="1">
                <a:ln>
                  <a:noFill/>
                </a:ln>
                <a:solidFill>
                  <a:schemeClr val="tx1"/>
                </a:solidFill>
                <a:effectLst/>
                <a:latin typeface="Segoe UI Semibold" panose="020B0702040204020203" pitchFamily="34" charset="0"/>
                <a:ea typeface="Times New Roman" panose="02020603050405020304" pitchFamily="18" charset="0"/>
                <a:cs typeface="Segoe UI Semibold" panose="020B0702040204020203" pitchFamily="34" charset="0"/>
              </a:rPr>
              <a:t>2. </a:t>
            </a:r>
            <a:r>
              <a:rPr kumimoji="0" lang="en-GB" altLang="en-US" sz="1000" b="0" i="0" u="none" strike="noStrike" cap="none" normalizeH="0" baseline="0" noProof="1">
                <a:ln>
                  <a:noFill/>
                </a:ln>
                <a:solidFill>
                  <a:schemeClr val="tx1"/>
                </a:solidFill>
                <a:effectLst/>
                <a:latin typeface="+mn-lt"/>
                <a:ea typeface="Times New Roman" panose="02020603050405020304" pitchFamily="18" charset="0"/>
              </a:rPr>
              <a:t>Find and choose your new picture.</a:t>
            </a:r>
            <a:endParaRPr kumimoji="0" lang="en-GB" altLang="en-US" sz="800" b="0" i="0" u="none" strike="noStrike" cap="none" normalizeH="0" baseline="0" noProof="1">
              <a:ln>
                <a:noFill/>
              </a:ln>
              <a:solidFill>
                <a:schemeClr val="tx1"/>
              </a:solidFill>
              <a:effectLst/>
              <a:latin typeface="+mn-lt"/>
            </a:endParaRPr>
          </a:p>
          <a:p>
            <a:pPr marL="0" marR="0" lvl="0" indent="0" algn="l" defTabSz="914400" rtl="0" eaLnBrk="0" fontAlgn="base" latinLnBrk="0" hangingPunct="0">
              <a:lnSpc>
                <a:spcPct val="100000"/>
              </a:lnSpc>
              <a:spcBef>
                <a:spcPts val="300"/>
              </a:spcBef>
              <a:spcAft>
                <a:spcPct val="0"/>
              </a:spcAft>
              <a:buClrTx/>
              <a:buSzTx/>
              <a:buFontTx/>
              <a:buNone/>
              <a:tabLst/>
            </a:pPr>
            <a:r>
              <a:rPr kumimoji="0" lang="en-GB" altLang="en-US" sz="1000" b="0" i="0" u="none" strike="noStrike" cap="none" normalizeH="0" baseline="0" noProof="1">
                <a:ln>
                  <a:noFill/>
                </a:ln>
                <a:solidFill>
                  <a:schemeClr val="tx1"/>
                </a:solidFill>
                <a:effectLst/>
                <a:latin typeface="Segoe UI Semibold" panose="020B0702040204020203" pitchFamily="34" charset="0"/>
                <a:ea typeface="Times New Roman" panose="02020603050405020304" pitchFamily="18" charset="0"/>
                <a:cs typeface="Segoe UI Semibold" panose="020B0702040204020203" pitchFamily="34" charset="0"/>
              </a:rPr>
              <a:t>3. </a:t>
            </a:r>
            <a:r>
              <a:rPr kumimoji="0" lang="en-GB" altLang="en-US" sz="1000" b="0" i="0" u="none" strike="noStrike" cap="none" normalizeH="0" baseline="0" noProof="1">
                <a:ln>
                  <a:noFill/>
                </a:ln>
                <a:solidFill>
                  <a:schemeClr val="tx1"/>
                </a:solidFill>
                <a:effectLst/>
                <a:latin typeface="+mn-lt"/>
                <a:ea typeface="Times New Roman" panose="02020603050405020304" pitchFamily="18" charset="0"/>
              </a:rPr>
              <a:t>Insert the new picture.</a:t>
            </a:r>
            <a:endParaRPr kumimoji="0" lang="en-GB" altLang="en-US" sz="800" b="0" i="0" u="none" strike="noStrike" cap="none" normalizeH="0" baseline="0" noProof="1">
              <a:ln>
                <a:noFill/>
              </a:ln>
              <a:solidFill>
                <a:schemeClr val="tx1"/>
              </a:solidFill>
              <a:effectLst/>
              <a:latin typeface="+mn-lt"/>
            </a:endParaRPr>
          </a:p>
          <a:p>
            <a:pPr marL="0" marR="0" lvl="0" indent="0" algn="l" defTabSz="914400" rtl="0" eaLnBrk="0" fontAlgn="base" latinLnBrk="0" hangingPunct="0">
              <a:lnSpc>
                <a:spcPct val="100000"/>
              </a:lnSpc>
              <a:spcBef>
                <a:spcPts val="300"/>
              </a:spcBef>
              <a:spcAft>
                <a:spcPct val="0"/>
              </a:spcAft>
              <a:buClrTx/>
              <a:buSzTx/>
              <a:buFontTx/>
              <a:buNone/>
              <a:tabLst/>
            </a:pPr>
            <a:r>
              <a:rPr kumimoji="0" lang="en-GB" altLang="en-US" sz="1000" b="0" i="0" u="none" strike="noStrike" cap="none" normalizeH="0" baseline="0" noProof="1">
                <a:ln>
                  <a:noFill/>
                </a:ln>
                <a:solidFill>
                  <a:schemeClr val="tx1"/>
                </a:solidFill>
                <a:effectLst/>
                <a:latin typeface="Segoe UI Semibold" panose="020B0702040204020203" pitchFamily="34" charset="0"/>
                <a:ea typeface="Times New Roman" panose="02020603050405020304" pitchFamily="18" charset="0"/>
                <a:cs typeface="Segoe UI Semibold" panose="020B0702040204020203" pitchFamily="34" charset="0"/>
              </a:rPr>
              <a:t>4. </a:t>
            </a:r>
            <a:r>
              <a:rPr kumimoji="0" lang="en-GB" altLang="en-US" sz="1000" b="0" i="0" u="none" strike="noStrike" cap="none" normalizeH="0" baseline="0" noProof="1">
                <a:ln>
                  <a:noFill/>
                </a:ln>
                <a:solidFill>
                  <a:schemeClr val="tx1"/>
                </a:solidFill>
                <a:effectLst/>
                <a:latin typeface="+mn-lt"/>
                <a:ea typeface="Times New Roman" panose="02020603050405020304" pitchFamily="18" charset="0"/>
              </a:rPr>
              <a:t>The new picture will automatically be centered in the placeholder area, possibly leaving blank space.</a:t>
            </a:r>
            <a:endParaRPr kumimoji="0" lang="en-GB" altLang="en-US" sz="800" b="0" i="0" u="none" strike="noStrike" cap="none" normalizeH="0" baseline="0" noProof="1">
              <a:ln>
                <a:noFill/>
              </a:ln>
              <a:solidFill>
                <a:schemeClr val="tx1"/>
              </a:solidFill>
              <a:effectLst/>
              <a:latin typeface="+mn-lt"/>
            </a:endParaRPr>
          </a:p>
          <a:p>
            <a:pPr marL="0" marR="0" lvl="0" indent="0" algn="l" defTabSz="914400" rtl="0" eaLnBrk="0" fontAlgn="base" latinLnBrk="0" hangingPunct="0">
              <a:lnSpc>
                <a:spcPct val="100000"/>
              </a:lnSpc>
              <a:spcBef>
                <a:spcPts val="300"/>
              </a:spcBef>
              <a:spcAft>
                <a:spcPct val="0"/>
              </a:spcAft>
              <a:buClrTx/>
              <a:buSzTx/>
              <a:buFontTx/>
              <a:buNone/>
              <a:tabLst/>
            </a:pPr>
            <a:r>
              <a:rPr kumimoji="0" lang="en-GB" altLang="en-US" sz="1000" b="0" i="0" u="none" strike="noStrike" cap="none" normalizeH="0" baseline="0" noProof="1">
                <a:ln>
                  <a:noFill/>
                </a:ln>
                <a:solidFill>
                  <a:schemeClr val="tx1"/>
                </a:solidFill>
                <a:effectLst/>
                <a:latin typeface="Segoe UI Semibold" panose="020B0702040204020203" pitchFamily="34" charset="0"/>
                <a:ea typeface="Times New Roman" panose="02020603050405020304" pitchFamily="18" charset="0"/>
                <a:cs typeface="Segoe UI Semibold" panose="020B0702040204020203" pitchFamily="34" charset="0"/>
              </a:rPr>
              <a:t>5. </a:t>
            </a:r>
            <a:r>
              <a:rPr kumimoji="0" lang="en-GB" altLang="en-US" sz="1000" b="0" i="0" u="none" strike="noStrike" cap="none" normalizeH="0" baseline="0" noProof="1">
                <a:ln>
                  <a:noFill/>
                </a:ln>
                <a:solidFill>
                  <a:schemeClr val="tx1"/>
                </a:solidFill>
                <a:effectLst/>
                <a:latin typeface="+mn-lt"/>
                <a:ea typeface="Times New Roman" panose="02020603050405020304" pitchFamily="18" charset="0"/>
              </a:rPr>
              <a:t>Press the </a:t>
            </a:r>
            <a:r>
              <a:rPr kumimoji="0" lang="en-GB" altLang="en-US" sz="1000" b="0" i="0" u="none" strike="noStrike" cap="none" normalizeH="0" baseline="0" noProof="1">
                <a:ln>
                  <a:noFill/>
                </a:ln>
                <a:solidFill>
                  <a:schemeClr val="tx1"/>
                </a:solidFill>
                <a:effectLst/>
                <a:latin typeface="Segoe UI Semibold" panose="020B0702040204020203" pitchFamily="34" charset="0"/>
                <a:ea typeface="Times New Roman" panose="02020603050405020304" pitchFamily="18" charset="0"/>
                <a:cs typeface="Segoe UI Semibold" panose="020B0702040204020203" pitchFamily="34" charset="0"/>
              </a:rPr>
              <a:t>Reset</a:t>
            </a:r>
            <a:r>
              <a:rPr kumimoji="0" lang="en-GB" altLang="en-US" sz="1000" b="0" i="0" u="none" strike="noStrike" cap="none" normalizeH="0" baseline="0" noProof="1">
                <a:ln>
                  <a:noFill/>
                </a:ln>
                <a:solidFill>
                  <a:schemeClr val="tx1"/>
                </a:solidFill>
                <a:effectLst/>
                <a:latin typeface="+mn-lt"/>
                <a:ea typeface="Times New Roman" panose="02020603050405020304" pitchFamily="18" charset="0"/>
              </a:rPr>
              <a:t> button, located on the left-hand side of the </a:t>
            </a:r>
            <a:r>
              <a:rPr kumimoji="0" lang="en-GB" altLang="en-US" sz="1000" b="0" i="0" u="none" strike="noStrike" cap="none" normalizeH="0" baseline="0" noProof="1">
                <a:ln>
                  <a:noFill/>
                </a:ln>
                <a:solidFill>
                  <a:schemeClr val="tx1"/>
                </a:solidFill>
                <a:effectLst/>
                <a:latin typeface="Segoe UI Semibold" panose="020B0702040204020203" pitchFamily="34" charset="0"/>
                <a:ea typeface="Times New Roman" panose="02020603050405020304" pitchFamily="18" charset="0"/>
                <a:cs typeface="Segoe UI Semibold" panose="020B0702040204020203" pitchFamily="34" charset="0"/>
              </a:rPr>
              <a:t>Home</a:t>
            </a:r>
            <a:r>
              <a:rPr kumimoji="0" lang="en-GB" altLang="en-US" sz="1000" b="0" i="0" u="none" strike="noStrike" cap="none" normalizeH="0" baseline="0" noProof="1">
                <a:ln>
                  <a:noFill/>
                </a:ln>
                <a:solidFill>
                  <a:schemeClr val="tx1"/>
                </a:solidFill>
                <a:effectLst/>
                <a:latin typeface="+mn-lt"/>
                <a:ea typeface="Times New Roman" panose="02020603050405020304" pitchFamily="18" charset="0"/>
              </a:rPr>
              <a:t> tool bar, between </a:t>
            </a:r>
            <a:r>
              <a:rPr kumimoji="0" lang="en-GB" altLang="en-US" sz="1000" b="0" i="0" u="none" strike="noStrike" cap="none" normalizeH="0" baseline="0" noProof="1">
                <a:ln>
                  <a:noFill/>
                </a:ln>
                <a:solidFill>
                  <a:schemeClr val="tx1"/>
                </a:solidFill>
                <a:effectLst/>
                <a:latin typeface="Segoe UI Semibold" panose="020B0702040204020203" pitchFamily="34" charset="0"/>
                <a:ea typeface="Times New Roman" panose="02020603050405020304" pitchFamily="18" charset="0"/>
                <a:cs typeface="Segoe UI Semibold" panose="020B0702040204020203" pitchFamily="34" charset="0"/>
              </a:rPr>
              <a:t>Layout</a:t>
            </a:r>
            <a:r>
              <a:rPr kumimoji="0" lang="en-GB" altLang="en-US" sz="1000" b="0" i="0" u="none" strike="noStrike" cap="none" normalizeH="0" baseline="0" noProof="1">
                <a:ln>
                  <a:noFill/>
                </a:ln>
                <a:solidFill>
                  <a:schemeClr val="tx1"/>
                </a:solidFill>
                <a:effectLst/>
                <a:latin typeface="+mn-lt"/>
                <a:ea typeface="Times New Roman" panose="02020603050405020304" pitchFamily="18" charset="0"/>
              </a:rPr>
              <a:t> and </a:t>
            </a:r>
            <a:r>
              <a:rPr kumimoji="0" lang="en-GB" altLang="en-US" sz="1000" b="0" i="0" u="none" strike="noStrike" cap="none" normalizeH="0" baseline="0" noProof="1">
                <a:ln>
                  <a:noFill/>
                </a:ln>
                <a:solidFill>
                  <a:schemeClr val="tx1"/>
                </a:solidFill>
                <a:effectLst/>
                <a:latin typeface="Segoe UI Semibold" panose="020B0702040204020203" pitchFamily="34" charset="0"/>
                <a:ea typeface="Times New Roman" panose="02020603050405020304" pitchFamily="18" charset="0"/>
                <a:cs typeface="Segoe UI Semibold" panose="020B0702040204020203" pitchFamily="34" charset="0"/>
              </a:rPr>
              <a:t>Section</a:t>
            </a:r>
            <a:r>
              <a:rPr kumimoji="0" lang="en-GB" altLang="en-US" sz="1000" b="0" i="0" u="none" strike="noStrike" cap="none" normalizeH="0" baseline="0" noProof="1">
                <a:ln>
                  <a:noFill/>
                </a:ln>
                <a:solidFill>
                  <a:schemeClr val="tx1"/>
                </a:solidFill>
                <a:effectLst/>
                <a:latin typeface="+mn-lt"/>
                <a:ea typeface="Times New Roman" panose="02020603050405020304" pitchFamily="18" charset="0"/>
              </a:rPr>
              <a:t>.</a:t>
            </a:r>
            <a:endParaRPr kumimoji="0" lang="en-GB" altLang="en-US" sz="800" b="0" i="0" u="none" strike="noStrike" cap="none" normalizeH="0" baseline="0" noProof="1">
              <a:ln>
                <a:noFill/>
              </a:ln>
              <a:solidFill>
                <a:schemeClr val="tx1"/>
              </a:solidFill>
              <a:effectLst/>
              <a:latin typeface="+mn-lt"/>
            </a:endParaRPr>
          </a:p>
          <a:p>
            <a:pPr marL="0" marR="0" lvl="0" indent="0" algn="l" defTabSz="914400" rtl="0" eaLnBrk="0" fontAlgn="base" latinLnBrk="0" hangingPunct="0">
              <a:lnSpc>
                <a:spcPct val="100000"/>
              </a:lnSpc>
              <a:spcBef>
                <a:spcPts val="300"/>
              </a:spcBef>
              <a:spcAft>
                <a:spcPct val="0"/>
              </a:spcAft>
              <a:buClrTx/>
              <a:buSzTx/>
              <a:buFontTx/>
              <a:buNone/>
              <a:tabLst/>
            </a:pPr>
            <a:r>
              <a:rPr kumimoji="0" lang="en-GB" altLang="en-US" sz="1000" b="0" i="0" u="none" strike="noStrike" cap="none" normalizeH="0" baseline="0" noProof="1">
                <a:ln>
                  <a:noFill/>
                </a:ln>
                <a:solidFill>
                  <a:schemeClr val="tx1"/>
                </a:solidFill>
                <a:effectLst/>
                <a:latin typeface="Segoe UI Semibold" panose="020B0702040204020203" pitchFamily="34" charset="0"/>
                <a:ea typeface="Times New Roman" panose="02020603050405020304" pitchFamily="18" charset="0"/>
                <a:cs typeface="Segoe UI Semibold" panose="020B0702040204020203" pitchFamily="34" charset="0"/>
              </a:rPr>
              <a:t>6. </a:t>
            </a:r>
            <a:r>
              <a:rPr kumimoji="0" lang="en-GB" altLang="en-US" sz="1000" b="0" i="0" u="none" strike="noStrike" cap="none" normalizeH="0" baseline="0" noProof="1">
                <a:ln>
                  <a:noFill/>
                </a:ln>
                <a:solidFill>
                  <a:schemeClr val="tx1"/>
                </a:solidFill>
                <a:effectLst/>
                <a:latin typeface="+mn-lt"/>
                <a:ea typeface="Times New Roman" panose="02020603050405020304" pitchFamily="18" charset="0"/>
              </a:rPr>
              <a:t>The picture should now fill the entire placeholder area.</a:t>
            </a:r>
            <a:endParaRPr kumimoji="0" lang="en-GB" altLang="en-US" sz="800" b="0" i="0" u="none" strike="noStrike" cap="none" normalizeH="0" baseline="0" noProof="1">
              <a:ln>
                <a:noFill/>
              </a:ln>
              <a:solidFill>
                <a:schemeClr val="tx1"/>
              </a:solidFill>
              <a:effectLst/>
              <a:latin typeface="+mn-lt"/>
            </a:endParaRPr>
          </a:p>
          <a:p>
            <a:pPr marL="0" marR="0" lvl="0" indent="0" algn="l" defTabSz="914400" rtl="0" eaLnBrk="0" fontAlgn="base" latinLnBrk="0" hangingPunct="0">
              <a:lnSpc>
                <a:spcPct val="100000"/>
              </a:lnSpc>
              <a:spcBef>
                <a:spcPts val="300"/>
              </a:spcBef>
              <a:spcAft>
                <a:spcPct val="0"/>
              </a:spcAft>
              <a:buClrTx/>
              <a:buSzTx/>
              <a:buFontTx/>
              <a:buNone/>
              <a:tabLst/>
            </a:pPr>
            <a:r>
              <a:rPr kumimoji="0" lang="en-GB" altLang="en-US" sz="1000" b="0" i="0" u="none" strike="noStrike" cap="none" normalizeH="0" baseline="0" noProof="1">
                <a:ln>
                  <a:noFill/>
                </a:ln>
                <a:solidFill>
                  <a:schemeClr val="tx1"/>
                </a:solidFill>
                <a:effectLst/>
                <a:latin typeface="Segoe UI Semibold" panose="020B0702040204020203" pitchFamily="34" charset="0"/>
                <a:ea typeface="Times New Roman" panose="02020603050405020304" pitchFamily="18" charset="0"/>
                <a:cs typeface="Segoe UI Semibold" panose="020B0702040204020203" pitchFamily="34" charset="0"/>
              </a:rPr>
              <a:t>7. </a:t>
            </a:r>
            <a:r>
              <a:rPr kumimoji="0" lang="en-GB" altLang="en-US" sz="1000" b="0" i="0" u="none" strike="noStrike" cap="none" normalizeH="0" baseline="0" noProof="1">
                <a:ln>
                  <a:noFill/>
                </a:ln>
                <a:solidFill>
                  <a:schemeClr val="tx1"/>
                </a:solidFill>
                <a:effectLst/>
                <a:latin typeface="+mn-lt"/>
                <a:ea typeface="Times New Roman" panose="02020603050405020304" pitchFamily="18" charset="0"/>
              </a:rPr>
              <a:t>To display your preferred section of the new picture, right-click and select </a:t>
            </a:r>
            <a:r>
              <a:rPr kumimoji="0" lang="en-GB" altLang="en-US" sz="1000" b="0" i="0" u="none" strike="noStrike" cap="none" normalizeH="0" baseline="0" noProof="1">
                <a:ln>
                  <a:noFill/>
                </a:ln>
                <a:solidFill>
                  <a:schemeClr val="tx1"/>
                </a:solidFill>
                <a:effectLst/>
                <a:latin typeface="Segoe UI Semibold" panose="020B0702040204020203" pitchFamily="34" charset="0"/>
                <a:ea typeface="Times New Roman" panose="02020603050405020304" pitchFamily="18" charset="0"/>
                <a:cs typeface="Segoe UI Semibold" panose="020B0702040204020203" pitchFamily="34" charset="0"/>
              </a:rPr>
              <a:t>Crop</a:t>
            </a:r>
            <a:r>
              <a:rPr kumimoji="0" lang="en-GB" altLang="en-US" sz="1000" b="0" i="0" u="none" strike="noStrike" cap="none" normalizeH="0" baseline="0" noProof="1">
                <a:ln>
                  <a:noFill/>
                </a:ln>
                <a:solidFill>
                  <a:schemeClr val="tx1"/>
                </a:solidFill>
                <a:effectLst/>
                <a:latin typeface="+mn-lt"/>
                <a:ea typeface="Times New Roman" panose="02020603050405020304" pitchFamily="18" charset="0"/>
              </a:rPr>
              <a:t> to enlarge and move the picture within the placeholder area.</a:t>
            </a:r>
            <a:endParaRPr kumimoji="0" lang="en-GB" altLang="en-US" sz="1200" b="0" i="0" u="none" strike="noStrike" cap="none" normalizeH="0" baseline="0" noProof="1">
              <a:ln>
                <a:noFill/>
              </a:ln>
              <a:solidFill>
                <a:schemeClr val="tx1"/>
              </a:solidFill>
              <a:effectLst/>
              <a:latin typeface="+mn-lt"/>
            </a:endParaRPr>
          </a:p>
        </p:txBody>
      </p:sp>
    </p:spTree>
    <p:extLst>
      <p:ext uri="{BB962C8B-B14F-4D97-AF65-F5344CB8AC3E}">
        <p14:creationId xmlns:p14="http://schemas.microsoft.com/office/powerpoint/2010/main" val="203727745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woObj" preserve="1">
  <p:cSld name="Main slide, text and content B">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solidFill>
                  <a:srgbClr val="007CA0"/>
                </a:solidFill>
              </a:defRPr>
            </a:lvl1pPr>
          </a:lstStyle>
          <a:p>
            <a:r>
              <a:rPr lang="en-US"/>
              <a:t>Click to add title</a:t>
            </a:r>
          </a:p>
        </p:txBody>
      </p:sp>
      <p:sp>
        <p:nvSpPr>
          <p:cNvPr id="3" name="Content Placeholder 2"/>
          <p:cNvSpPr>
            <a:spLocks noGrp="1"/>
          </p:cNvSpPr>
          <p:nvPr>
            <p:ph sz="half" idx="1" hasCustomPrompt="1"/>
          </p:nvPr>
        </p:nvSpPr>
        <p:spPr>
          <a:xfrm>
            <a:off x="953998" y="1789113"/>
            <a:ext cx="4824000" cy="4300537"/>
          </a:xfrm>
        </p:spPr>
        <p:txBody>
          <a:bodyPr/>
          <a:lstStyle>
            <a:lvl1pPr>
              <a:defRPr/>
            </a:lvl1pPr>
          </a:lstStyle>
          <a:p>
            <a:pPr lvl="0"/>
            <a:r>
              <a:rPr lang="en-US" noProof="0"/>
              <a:t>Click to add text</a:t>
            </a:r>
            <a:endParaRPr lang="en-US"/>
          </a:p>
          <a:p>
            <a:pPr lvl="1"/>
            <a:r>
              <a:rPr lang="en-US" err="1"/>
              <a:t>Andet</a:t>
            </a:r>
            <a:r>
              <a:rPr lang="en-US"/>
              <a:t> </a:t>
            </a:r>
            <a:r>
              <a:rPr lang="en-US" err="1"/>
              <a:t>niveau</a:t>
            </a:r>
            <a:endParaRPr lang="en-US"/>
          </a:p>
          <a:p>
            <a:pPr lvl="2"/>
            <a:r>
              <a:rPr lang="en-US" err="1"/>
              <a:t>Tredje</a:t>
            </a:r>
            <a:r>
              <a:rPr lang="en-US"/>
              <a:t> </a:t>
            </a:r>
            <a:r>
              <a:rPr lang="en-US" err="1"/>
              <a:t>niveau</a:t>
            </a:r>
            <a:endParaRPr lang="en-US"/>
          </a:p>
          <a:p>
            <a:pPr lvl="3"/>
            <a:r>
              <a:rPr lang="en-US" err="1"/>
              <a:t>Fjerde</a:t>
            </a:r>
            <a:r>
              <a:rPr lang="en-US"/>
              <a:t> </a:t>
            </a:r>
            <a:r>
              <a:rPr lang="en-US" err="1"/>
              <a:t>niveau</a:t>
            </a:r>
            <a:endParaRPr lang="en-US"/>
          </a:p>
          <a:p>
            <a:pPr lvl="4"/>
            <a:r>
              <a:rPr lang="en-US" err="1"/>
              <a:t>Femte</a:t>
            </a:r>
            <a:r>
              <a:rPr lang="en-US"/>
              <a:t> </a:t>
            </a:r>
            <a:r>
              <a:rPr lang="en-US" err="1"/>
              <a:t>niveau</a:t>
            </a:r>
            <a:endParaRPr lang="en-US"/>
          </a:p>
        </p:txBody>
      </p:sp>
      <p:sp>
        <p:nvSpPr>
          <p:cNvPr id="4" name="Content Placeholder 3"/>
          <p:cNvSpPr>
            <a:spLocks noGrp="1"/>
          </p:cNvSpPr>
          <p:nvPr>
            <p:ph sz="half" idx="2" hasCustomPrompt="1"/>
          </p:nvPr>
        </p:nvSpPr>
        <p:spPr>
          <a:xfrm>
            <a:off x="6138000" y="1789113"/>
            <a:ext cx="5752800" cy="4300537"/>
          </a:xfrm>
        </p:spPr>
        <p:txBody>
          <a:bodyPr/>
          <a:lstStyle>
            <a:lvl1pPr>
              <a:defRPr/>
            </a:lvl1pPr>
          </a:lstStyle>
          <a:p>
            <a:pPr lvl="0"/>
            <a:r>
              <a:rPr lang="en-US" noProof="0"/>
              <a:t>Click to add chart / table</a:t>
            </a:r>
            <a:endParaRPr lang="en-US"/>
          </a:p>
          <a:p>
            <a:pPr lvl="1"/>
            <a:r>
              <a:rPr lang="en-US" err="1"/>
              <a:t>Andet</a:t>
            </a:r>
            <a:r>
              <a:rPr lang="en-US"/>
              <a:t> </a:t>
            </a:r>
            <a:r>
              <a:rPr lang="en-US" err="1"/>
              <a:t>niveau</a:t>
            </a:r>
            <a:endParaRPr lang="en-US"/>
          </a:p>
          <a:p>
            <a:pPr lvl="2"/>
            <a:r>
              <a:rPr lang="en-US" err="1"/>
              <a:t>Tredje</a:t>
            </a:r>
            <a:r>
              <a:rPr lang="en-US"/>
              <a:t> </a:t>
            </a:r>
            <a:r>
              <a:rPr lang="en-US" err="1"/>
              <a:t>niveau</a:t>
            </a:r>
            <a:endParaRPr lang="en-US"/>
          </a:p>
          <a:p>
            <a:pPr lvl="3"/>
            <a:r>
              <a:rPr lang="en-US" err="1"/>
              <a:t>Fjerde</a:t>
            </a:r>
            <a:r>
              <a:rPr lang="en-US"/>
              <a:t> </a:t>
            </a:r>
            <a:r>
              <a:rPr lang="en-US" err="1"/>
              <a:t>niveau</a:t>
            </a:r>
            <a:endParaRPr lang="en-US"/>
          </a:p>
          <a:p>
            <a:pPr lvl="4"/>
            <a:r>
              <a:rPr lang="en-US" err="1"/>
              <a:t>Femte</a:t>
            </a:r>
            <a:r>
              <a:rPr lang="en-US"/>
              <a:t> </a:t>
            </a:r>
            <a:r>
              <a:rPr lang="en-US" err="1"/>
              <a:t>niveau</a:t>
            </a:r>
            <a:endParaRPr lang="en-US"/>
          </a:p>
        </p:txBody>
      </p:sp>
      <p:sp>
        <p:nvSpPr>
          <p:cNvPr id="5" name="Date_DateCustomA"/>
          <p:cNvSpPr>
            <a:spLocks noGrp="1"/>
          </p:cNvSpPr>
          <p:nvPr>
            <p:ph type="dt" sz="half" idx="10"/>
          </p:nvPr>
        </p:nvSpPr>
        <p:spPr/>
        <p:txBody>
          <a:bodyPr/>
          <a:lstStyle/>
          <a:p>
            <a:fld id="{E9109798-B241-4FB1-B221-4553F8D86463}" type="datetime3">
              <a:rPr lang="en-US" smtClean="0"/>
              <a:t>24 November 2020</a:t>
            </a:fld>
            <a:endParaRPr lang="en-US"/>
          </a:p>
        </p:txBody>
      </p:sp>
      <p:sp>
        <p:nvSpPr>
          <p:cNvPr id="6" name="FLD_PresentationTitle"/>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4C8C45C-947F-4981-8B3F-4F32E973C901}" type="slidenum">
              <a:rPr lang="en-US" smtClean="0"/>
              <a:t>‹#›</a:t>
            </a:fld>
            <a:endParaRPr lang="en-US"/>
          </a:p>
        </p:txBody>
      </p:sp>
      <p:grpSp>
        <p:nvGrpSpPr>
          <p:cNvPr id="12" name="Group 11"/>
          <p:cNvGrpSpPr/>
          <p:nvPr userDrawn="1"/>
        </p:nvGrpSpPr>
        <p:grpSpPr>
          <a:xfrm>
            <a:off x="-1245870" y="2354"/>
            <a:ext cx="1147243" cy="2060192"/>
            <a:chOff x="-1245870" y="2354"/>
            <a:chExt cx="1147243" cy="2060192"/>
          </a:xfrm>
        </p:grpSpPr>
        <p:pic>
          <p:nvPicPr>
            <p:cNvPr id="13" name="Picture 12"/>
            <p:cNvPicPr>
              <a:picLocks noChangeAspect="1"/>
            </p:cNvPicPr>
            <p:nvPr userDrawn="1"/>
          </p:nvPicPr>
          <p:blipFill rotWithShape="1">
            <a:blip r:embed="rId2"/>
            <a:srcRect b="18710"/>
            <a:stretch/>
          </p:blipFill>
          <p:spPr>
            <a:xfrm>
              <a:off x="-1245869" y="2354"/>
              <a:ext cx="1147242" cy="1420335"/>
            </a:xfrm>
            <a:prstGeom prst="rect">
              <a:avLst/>
            </a:prstGeom>
          </p:spPr>
        </p:pic>
        <p:sp>
          <p:nvSpPr>
            <p:cNvPr id="14" name="TextBox 13"/>
            <p:cNvSpPr txBox="1"/>
            <p:nvPr userDrawn="1"/>
          </p:nvSpPr>
          <p:spPr>
            <a:xfrm>
              <a:off x="-1245870" y="1446993"/>
              <a:ext cx="1143000" cy="615553"/>
            </a:xfrm>
            <a:prstGeom prst="rect">
              <a:avLst/>
            </a:prstGeom>
            <a:noFill/>
          </p:spPr>
          <p:txBody>
            <a:bodyPr wrap="square" lIns="0" tIns="0" rIns="0" bIns="0" rtlCol="0">
              <a:spAutoFit/>
            </a:bodyPr>
            <a:lstStyle/>
            <a:p>
              <a:r>
                <a:rPr lang="en-US" sz="1000"/>
                <a:t>Change the header color: Choose only between these four medium dark colors</a:t>
              </a:r>
            </a:p>
          </p:txBody>
        </p:sp>
        <p:sp>
          <p:nvSpPr>
            <p:cNvPr id="15" name="Rectangle 14"/>
            <p:cNvSpPr/>
            <p:nvPr userDrawn="1"/>
          </p:nvSpPr>
          <p:spPr>
            <a:xfrm>
              <a:off x="-1245870" y="1274732"/>
              <a:ext cx="458433" cy="147957"/>
            </a:xfrm>
            <a:prstGeom prst="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10000"/>
                </a:lnSpc>
                <a:spcBef>
                  <a:spcPts val="1000"/>
                </a:spcBef>
              </a:pPr>
              <a:endParaRPr lang="en-US" sz="2400" noProof="0" err="1"/>
            </a:p>
          </p:txBody>
        </p:sp>
      </p:grpSp>
    </p:spTree>
    <p:extLst>
      <p:ext uri="{BB962C8B-B14F-4D97-AF65-F5344CB8AC3E}">
        <p14:creationId xmlns:p14="http://schemas.microsoft.com/office/powerpoint/2010/main" val="203472772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Main slide on dark picture">
    <p:spTree>
      <p:nvGrpSpPr>
        <p:cNvPr id="1" name=""/>
        <p:cNvGrpSpPr/>
        <p:nvPr/>
      </p:nvGrpSpPr>
      <p:grpSpPr>
        <a:xfrm>
          <a:off x="0" y="0"/>
          <a:ext cx="0" cy="0"/>
          <a:chOff x="0" y="0"/>
          <a:chExt cx="0" cy="0"/>
        </a:xfrm>
      </p:grpSpPr>
      <p:sp>
        <p:nvSpPr>
          <p:cNvPr id="7" name="Picture Placeholder 7"/>
          <p:cNvSpPr>
            <a:spLocks noGrp="1"/>
          </p:cNvSpPr>
          <p:nvPr>
            <p:ph type="pic" sz="quarter" idx="14" hasCustomPrompt="1"/>
          </p:nvPr>
        </p:nvSpPr>
        <p:spPr>
          <a:xfrm>
            <a:off x="0" y="0"/>
            <a:ext cx="12192000" cy="6858000"/>
          </a:xfrm>
          <a:solidFill>
            <a:schemeClr val="bg2"/>
          </a:solidFill>
        </p:spPr>
        <p:txBody>
          <a:bodyPr lIns="10080000" tIns="0" anchor="ctr" anchorCtr="0"/>
          <a:lstStyle>
            <a:lvl1pPr marL="0" indent="0" algn="l">
              <a:buFont typeface="Arial" panose="020B0604020202020204" pitchFamily="34" charset="0"/>
              <a:buNone/>
              <a:defRPr sz="1600">
                <a:solidFill>
                  <a:schemeClr val="bg1"/>
                </a:solidFill>
              </a:defRPr>
            </a:lvl1pPr>
          </a:lstStyle>
          <a:p>
            <a:r>
              <a:rPr lang="en-GB"/>
              <a:t>Click here and insert dark picture using the Insert tab, Pictures</a:t>
            </a:r>
          </a:p>
        </p:txBody>
      </p:sp>
      <p:sp>
        <p:nvSpPr>
          <p:cNvPr id="2" name="Title 1"/>
          <p:cNvSpPr>
            <a:spLocks noGrp="1"/>
          </p:cNvSpPr>
          <p:nvPr>
            <p:ph type="title" hasCustomPrompt="1"/>
          </p:nvPr>
        </p:nvSpPr>
        <p:spPr/>
        <p:txBody>
          <a:bodyPr/>
          <a:lstStyle>
            <a:lvl1pPr>
              <a:defRPr>
                <a:solidFill>
                  <a:srgbClr val="00D2FF"/>
                </a:solidFill>
              </a:defRPr>
            </a:lvl1pPr>
          </a:lstStyle>
          <a:p>
            <a:r>
              <a:rPr lang="en-US"/>
              <a:t>Click to add title</a:t>
            </a:r>
            <a:endParaRPr lang="en-US" noProof="0"/>
          </a:p>
        </p:txBody>
      </p:sp>
      <p:sp>
        <p:nvSpPr>
          <p:cNvPr id="3" name="Content Placeholder 2"/>
          <p:cNvSpPr>
            <a:spLocks noGrp="1"/>
          </p:cNvSpPr>
          <p:nvPr>
            <p:ph idx="1" hasCustomPrompt="1"/>
          </p:nvPr>
        </p:nvSpPr>
        <p:spPr/>
        <p:txBody>
          <a:bodyPr/>
          <a:lstStyle>
            <a:lvl1pPr marL="230400" indent="-230400">
              <a:buFont typeface="Arial" panose="020B0604020202020204" pitchFamily="34" charset="0"/>
              <a:buChar char="•"/>
              <a:defRPr>
                <a:solidFill>
                  <a:schemeClr val="bg1"/>
                </a:solidFill>
              </a:defRPr>
            </a:lvl1pPr>
            <a:lvl2pPr>
              <a:defRPr>
                <a:solidFill>
                  <a:schemeClr val="bg1"/>
                </a:solidFill>
              </a:defRPr>
            </a:lvl2pPr>
            <a:lvl3pPr marL="691200" indent="-230400">
              <a:buFont typeface="Segoe UI Semilight" panose="020B0402040204020203" pitchFamily="34" charset="0"/>
              <a:buChar char="–"/>
              <a:defRPr>
                <a:solidFill>
                  <a:schemeClr val="bg1"/>
                </a:solidFill>
              </a:defRPr>
            </a:lvl3pPr>
            <a:lvl4pPr>
              <a:defRPr>
                <a:solidFill>
                  <a:schemeClr val="bg1"/>
                </a:solidFill>
              </a:defRPr>
            </a:lvl4pPr>
            <a:lvl5pPr>
              <a:defRPr>
                <a:solidFill>
                  <a:schemeClr val="bg1"/>
                </a:solidFill>
              </a:defRPr>
            </a:lvl5pPr>
          </a:lstStyle>
          <a:p>
            <a:pPr lvl="0"/>
            <a:r>
              <a:rPr lang="en-US" noProof="0"/>
              <a:t>Click to add text</a:t>
            </a:r>
          </a:p>
          <a:p>
            <a:pPr lvl="1"/>
            <a:r>
              <a:rPr lang="en-US" noProof="0" err="1"/>
              <a:t>Andet</a:t>
            </a:r>
            <a:r>
              <a:rPr lang="en-US" noProof="0"/>
              <a:t> </a:t>
            </a:r>
            <a:r>
              <a:rPr lang="en-US" noProof="0" err="1"/>
              <a:t>niveau</a:t>
            </a:r>
            <a:endParaRPr lang="en-US" noProof="0"/>
          </a:p>
          <a:p>
            <a:pPr lvl="2"/>
            <a:r>
              <a:rPr lang="en-US" noProof="0" err="1"/>
              <a:t>Tredje</a:t>
            </a:r>
            <a:r>
              <a:rPr lang="en-US" noProof="0"/>
              <a:t> </a:t>
            </a:r>
            <a:r>
              <a:rPr lang="en-US" noProof="0" err="1"/>
              <a:t>niveau</a:t>
            </a:r>
            <a:endParaRPr lang="en-US" noProof="0"/>
          </a:p>
          <a:p>
            <a:pPr lvl="3"/>
            <a:r>
              <a:rPr lang="en-US" noProof="0" err="1"/>
              <a:t>Fjerde</a:t>
            </a:r>
            <a:r>
              <a:rPr lang="en-US" noProof="0"/>
              <a:t> </a:t>
            </a:r>
            <a:r>
              <a:rPr lang="en-US" noProof="0" err="1"/>
              <a:t>niveau</a:t>
            </a:r>
            <a:endParaRPr lang="en-US" noProof="0"/>
          </a:p>
          <a:p>
            <a:pPr lvl="4"/>
            <a:r>
              <a:rPr lang="en-US" noProof="0" err="1"/>
              <a:t>Femte</a:t>
            </a:r>
            <a:r>
              <a:rPr lang="en-US" noProof="0"/>
              <a:t> </a:t>
            </a:r>
            <a:r>
              <a:rPr lang="en-US" noProof="0" err="1"/>
              <a:t>niveau</a:t>
            </a:r>
            <a:endParaRPr lang="en-US" noProof="0"/>
          </a:p>
        </p:txBody>
      </p:sp>
      <p:sp>
        <p:nvSpPr>
          <p:cNvPr id="4" name="Date_DateCustomA"/>
          <p:cNvSpPr>
            <a:spLocks noGrp="1"/>
          </p:cNvSpPr>
          <p:nvPr>
            <p:ph type="dt" sz="half" idx="10"/>
          </p:nvPr>
        </p:nvSpPr>
        <p:spPr/>
        <p:txBody>
          <a:bodyPr/>
          <a:lstStyle>
            <a:lvl1pPr>
              <a:defRPr>
                <a:solidFill>
                  <a:schemeClr val="bg1"/>
                </a:solidFill>
              </a:defRPr>
            </a:lvl1pPr>
          </a:lstStyle>
          <a:p>
            <a:fld id="{47A90E9F-BD0E-4AC9-A349-FD52AC99BE37}" type="datetime3">
              <a:rPr lang="en-US" smtClean="0"/>
              <a:t>24 November 2020</a:t>
            </a:fld>
            <a:endParaRPr lang="en-US"/>
          </a:p>
        </p:txBody>
      </p:sp>
      <p:sp>
        <p:nvSpPr>
          <p:cNvPr id="5" name="FLD_PresentationTitle"/>
          <p:cNvSpPr>
            <a:spLocks noGrp="1"/>
          </p:cNvSpPr>
          <p:nvPr>
            <p:ph type="ftr" sz="quarter" idx="11"/>
          </p:nvPr>
        </p:nvSpPr>
        <p:spPr/>
        <p:txBody>
          <a:bodyPr/>
          <a:lstStyle>
            <a:lvl1pPr>
              <a:defRPr>
                <a:solidFill>
                  <a:schemeClr val="bg1"/>
                </a:solidFill>
              </a:defRPr>
            </a:lvl1pPr>
          </a:lstStyle>
          <a:p>
            <a:endParaRPr lang="en-US"/>
          </a:p>
        </p:txBody>
      </p:sp>
      <p:sp>
        <p:nvSpPr>
          <p:cNvPr id="6" name="Slide Number Placeholder 5"/>
          <p:cNvSpPr>
            <a:spLocks noGrp="1"/>
          </p:cNvSpPr>
          <p:nvPr>
            <p:ph type="sldNum" sz="quarter" idx="12"/>
          </p:nvPr>
        </p:nvSpPr>
        <p:spPr/>
        <p:txBody>
          <a:bodyPr/>
          <a:lstStyle>
            <a:lvl1pPr>
              <a:defRPr>
                <a:solidFill>
                  <a:schemeClr val="bg1"/>
                </a:solidFill>
              </a:defRPr>
            </a:lvl1pPr>
          </a:lstStyle>
          <a:p>
            <a:fld id="{859873C9-BF5D-4A9A-BB31-45BBB7BABAF7}" type="slidenum">
              <a:rPr lang="en-US" smtClean="0"/>
              <a:pPr/>
              <a:t>‹#›</a:t>
            </a:fld>
            <a:endParaRPr lang="en-US"/>
          </a:p>
        </p:txBody>
      </p:sp>
      <p:sp>
        <p:nvSpPr>
          <p:cNvPr id="8" name="Text Placeholder 14"/>
          <p:cNvSpPr>
            <a:spLocks noGrp="1"/>
          </p:cNvSpPr>
          <p:nvPr>
            <p:ph type="body" sz="quarter" idx="16" hasCustomPrompt="1"/>
          </p:nvPr>
        </p:nvSpPr>
        <p:spPr>
          <a:xfrm>
            <a:off x="10857600" y="252000"/>
            <a:ext cx="1080000" cy="244800"/>
          </a:xfrm>
          <a:blipFill>
            <a:blip r:embed="rId2"/>
            <a:stretch>
              <a:fillRect/>
            </a:stretch>
          </a:blipFill>
        </p:spPr>
        <p:txBody>
          <a:bodyPr/>
          <a:lstStyle>
            <a:lvl1pPr marL="0" indent="0">
              <a:buFont typeface="Arial" panose="020B0604020202020204" pitchFamily="34" charset="0"/>
              <a:buNone/>
              <a:defRPr sz="100">
                <a:noFill/>
              </a:defRPr>
            </a:lvl1pPr>
            <a:lvl2pPr marL="216000" indent="0">
              <a:buFont typeface="Arial" panose="020B0604020202020204" pitchFamily="34" charset="0"/>
              <a:buNone/>
              <a:defRPr/>
            </a:lvl2pPr>
            <a:lvl3pPr marL="432000" indent="0">
              <a:buFont typeface="Arial" panose="020B0604020202020204" pitchFamily="34" charset="0"/>
              <a:buNone/>
              <a:defRPr/>
            </a:lvl3pPr>
            <a:lvl4pPr marL="648000" indent="0">
              <a:buFont typeface="Arial" panose="020B0604020202020204" pitchFamily="34" charset="0"/>
              <a:buNone/>
              <a:defRPr/>
            </a:lvl4pPr>
            <a:lvl5pPr marL="864000" indent="0">
              <a:buFont typeface="Arial" panose="020B0604020202020204" pitchFamily="34" charset="0"/>
              <a:buNone/>
              <a:defRPr/>
            </a:lvl5pPr>
          </a:lstStyle>
          <a:p>
            <a:pPr lvl="0"/>
            <a:r>
              <a:rPr lang="en-US"/>
              <a:t>.</a:t>
            </a:r>
          </a:p>
        </p:txBody>
      </p:sp>
      <p:grpSp>
        <p:nvGrpSpPr>
          <p:cNvPr id="9" name="Group 8"/>
          <p:cNvGrpSpPr/>
          <p:nvPr userDrawn="1"/>
        </p:nvGrpSpPr>
        <p:grpSpPr>
          <a:xfrm>
            <a:off x="-1245870" y="2354"/>
            <a:ext cx="1147243" cy="2060192"/>
            <a:chOff x="-1245870" y="2354"/>
            <a:chExt cx="1147243" cy="2060192"/>
          </a:xfrm>
        </p:grpSpPr>
        <p:pic>
          <p:nvPicPr>
            <p:cNvPr id="10" name="Picture 9"/>
            <p:cNvPicPr>
              <a:picLocks noChangeAspect="1"/>
            </p:cNvPicPr>
            <p:nvPr userDrawn="1"/>
          </p:nvPicPr>
          <p:blipFill rotWithShape="1">
            <a:blip r:embed="rId3"/>
            <a:srcRect b="18710"/>
            <a:stretch/>
          </p:blipFill>
          <p:spPr>
            <a:xfrm>
              <a:off x="-1245869" y="2354"/>
              <a:ext cx="1147242" cy="1420335"/>
            </a:xfrm>
            <a:prstGeom prst="rect">
              <a:avLst/>
            </a:prstGeom>
          </p:spPr>
        </p:pic>
        <p:sp>
          <p:nvSpPr>
            <p:cNvPr id="11" name="TextBox 10"/>
            <p:cNvSpPr txBox="1"/>
            <p:nvPr userDrawn="1"/>
          </p:nvSpPr>
          <p:spPr>
            <a:xfrm>
              <a:off x="-1245870" y="1446993"/>
              <a:ext cx="1143000" cy="615553"/>
            </a:xfrm>
            <a:prstGeom prst="rect">
              <a:avLst/>
            </a:prstGeom>
            <a:noFill/>
          </p:spPr>
          <p:txBody>
            <a:bodyPr wrap="square" lIns="0" tIns="0" rIns="0" bIns="0" rtlCol="0">
              <a:spAutoFit/>
            </a:bodyPr>
            <a:lstStyle/>
            <a:p>
              <a:r>
                <a:rPr lang="en-US" sz="1000"/>
                <a:t>Use one of these four brighter text colors to match the image</a:t>
              </a:r>
            </a:p>
          </p:txBody>
        </p:sp>
        <p:sp>
          <p:nvSpPr>
            <p:cNvPr id="12" name="Rectangle 11"/>
            <p:cNvSpPr/>
            <p:nvPr userDrawn="1"/>
          </p:nvSpPr>
          <p:spPr>
            <a:xfrm>
              <a:off x="-674370" y="1274731"/>
              <a:ext cx="458433" cy="147957"/>
            </a:xfrm>
            <a:prstGeom prst="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10000"/>
                </a:lnSpc>
                <a:spcBef>
                  <a:spcPts val="1000"/>
                </a:spcBef>
              </a:pPr>
              <a:endParaRPr lang="en-US" sz="2400" noProof="0" err="1"/>
            </a:p>
          </p:txBody>
        </p:sp>
      </p:grpSp>
    </p:spTree>
    <p:extLst>
      <p:ext uri="{BB962C8B-B14F-4D97-AF65-F5344CB8AC3E}">
        <p14:creationId xmlns:p14="http://schemas.microsoft.com/office/powerpoint/2010/main" val="190449918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Main slide on light picture">
    <p:spTree>
      <p:nvGrpSpPr>
        <p:cNvPr id="1" name=""/>
        <p:cNvGrpSpPr/>
        <p:nvPr/>
      </p:nvGrpSpPr>
      <p:grpSpPr>
        <a:xfrm>
          <a:off x="0" y="0"/>
          <a:ext cx="0" cy="0"/>
          <a:chOff x="0" y="0"/>
          <a:chExt cx="0" cy="0"/>
        </a:xfrm>
      </p:grpSpPr>
      <p:sp>
        <p:nvSpPr>
          <p:cNvPr id="7" name="Picture Placeholder 7"/>
          <p:cNvSpPr>
            <a:spLocks noGrp="1"/>
          </p:cNvSpPr>
          <p:nvPr>
            <p:ph type="pic" sz="quarter" idx="14" hasCustomPrompt="1"/>
          </p:nvPr>
        </p:nvSpPr>
        <p:spPr>
          <a:xfrm>
            <a:off x="0" y="0"/>
            <a:ext cx="12192000" cy="6858000"/>
          </a:xfrm>
          <a:noFill/>
        </p:spPr>
        <p:txBody>
          <a:bodyPr lIns="10080000" tIns="0" anchor="ctr" anchorCtr="0"/>
          <a:lstStyle>
            <a:lvl1pPr marL="0" indent="0" algn="l">
              <a:buFont typeface="Arial" panose="020B0604020202020204" pitchFamily="34" charset="0"/>
              <a:buNone/>
              <a:defRPr sz="1600">
                <a:solidFill>
                  <a:schemeClr val="tx1"/>
                </a:solidFill>
              </a:defRPr>
            </a:lvl1pPr>
          </a:lstStyle>
          <a:p>
            <a:r>
              <a:rPr lang="en-GB"/>
              <a:t>Click here and insert dark picture using the Insert tab, Pictures</a:t>
            </a:r>
          </a:p>
        </p:txBody>
      </p:sp>
      <p:sp>
        <p:nvSpPr>
          <p:cNvPr id="2" name="Title 1"/>
          <p:cNvSpPr>
            <a:spLocks noGrp="1"/>
          </p:cNvSpPr>
          <p:nvPr>
            <p:ph type="title" hasCustomPrompt="1"/>
          </p:nvPr>
        </p:nvSpPr>
        <p:spPr/>
        <p:txBody>
          <a:bodyPr/>
          <a:lstStyle>
            <a:lvl1pPr>
              <a:defRPr>
                <a:solidFill>
                  <a:srgbClr val="007CA0"/>
                </a:solidFill>
              </a:defRPr>
            </a:lvl1pPr>
          </a:lstStyle>
          <a:p>
            <a:r>
              <a:rPr lang="en-US"/>
              <a:t>Click to add title</a:t>
            </a:r>
            <a:endParaRPr lang="en-US" noProof="0"/>
          </a:p>
        </p:txBody>
      </p:sp>
      <p:sp>
        <p:nvSpPr>
          <p:cNvPr id="4" name="Date_DateCustomA"/>
          <p:cNvSpPr>
            <a:spLocks noGrp="1"/>
          </p:cNvSpPr>
          <p:nvPr>
            <p:ph type="dt" sz="half" idx="10"/>
          </p:nvPr>
        </p:nvSpPr>
        <p:spPr/>
        <p:txBody>
          <a:bodyPr/>
          <a:lstStyle>
            <a:lvl1pPr>
              <a:defRPr>
                <a:solidFill>
                  <a:schemeClr val="tx1"/>
                </a:solidFill>
              </a:defRPr>
            </a:lvl1pPr>
          </a:lstStyle>
          <a:p>
            <a:fld id="{47A90E9F-BD0E-4AC9-A349-FD52AC99BE37}" type="datetime3">
              <a:rPr lang="en-US" smtClean="0"/>
              <a:pPr/>
              <a:t>24 November 2020</a:t>
            </a:fld>
            <a:endParaRPr lang="en-US"/>
          </a:p>
        </p:txBody>
      </p:sp>
      <p:sp>
        <p:nvSpPr>
          <p:cNvPr id="5" name="FLD_PresentationTitle"/>
          <p:cNvSpPr>
            <a:spLocks noGrp="1"/>
          </p:cNvSpPr>
          <p:nvPr>
            <p:ph type="ftr" sz="quarter" idx="11"/>
          </p:nvPr>
        </p:nvSpPr>
        <p:spPr/>
        <p:txBody>
          <a:bodyPr/>
          <a:lstStyle>
            <a:lvl1pPr>
              <a:defRPr>
                <a:solidFill>
                  <a:schemeClr val="tx1"/>
                </a:solidFill>
              </a:defRPr>
            </a:lvl1pPr>
          </a:lstStyle>
          <a:p>
            <a:endParaRPr lang="en-US"/>
          </a:p>
        </p:txBody>
      </p:sp>
      <p:sp>
        <p:nvSpPr>
          <p:cNvPr id="6" name="Slide Number Placeholder 5"/>
          <p:cNvSpPr>
            <a:spLocks noGrp="1"/>
          </p:cNvSpPr>
          <p:nvPr>
            <p:ph type="sldNum" sz="quarter" idx="12"/>
          </p:nvPr>
        </p:nvSpPr>
        <p:spPr/>
        <p:txBody>
          <a:bodyPr/>
          <a:lstStyle>
            <a:lvl1pPr>
              <a:defRPr>
                <a:solidFill>
                  <a:schemeClr val="tx1"/>
                </a:solidFill>
              </a:defRPr>
            </a:lvl1pPr>
          </a:lstStyle>
          <a:p>
            <a:fld id="{859873C9-BF5D-4A9A-BB31-45BBB7BABAF7}" type="slidenum">
              <a:rPr lang="en-US" smtClean="0"/>
              <a:pPr/>
              <a:t>‹#›</a:t>
            </a:fld>
            <a:endParaRPr lang="en-US"/>
          </a:p>
        </p:txBody>
      </p:sp>
      <p:sp>
        <p:nvSpPr>
          <p:cNvPr id="8" name="Text Placeholder 14"/>
          <p:cNvSpPr>
            <a:spLocks noGrp="1"/>
          </p:cNvSpPr>
          <p:nvPr>
            <p:ph type="body" sz="quarter" idx="16" hasCustomPrompt="1"/>
          </p:nvPr>
        </p:nvSpPr>
        <p:spPr>
          <a:xfrm>
            <a:off x="10857600" y="252000"/>
            <a:ext cx="1080000" cy="244800"/>
          </a:xfrm>
          <a:blipFill>
            <a:blip r:embed="rId2"/>
            <a:stretch>
              <a:fillRect/>
            </a:stretch>
          </a:blipFill>
        </p:spPr>
        <p:txBody>
          <a:bodyPr/>
          <a:lstStyle>
            <a:lvl1pPr marL="0" indent="0">
              <a:buFont typeface="Arial" panose="020B0604020202020204" pitchFamily="34" charset="0"/>
              <a:buNone/>
              <a:defRPr sz="100">
                <a:noFill/>
              </a:defRPr>
            </a:lvl1pPr>
            <a:lvl2pPr marL="216000" indent="0">
              <a:buFont typeface="Arial" panose="020B0604020202020204" pitchFamily="34" charset="0"/>
              <a:buNone/>
              <a:defRPr/>
            </a:lvl2pPr>
            <a:lvl3pPr marL="432000" indent="0">
              <a:buFont typeface="Arial" panose="020B0604020202020204" pitchFamily="34" charset="0"/>
              <a:buNone/>
              <a:defRPr/>
            </a:lvl3pPr>
            <a:lvl4pPr marL="648000" indent="0">
              <a:buFont typeface="Arial" panose="020B0604020202020204" pitchFamily="34" charset="0"/>
              <a:buNone/>
              <a:defRPr/>
            </a:lvl4pPr>
            <a:lvl5pPr marL="864000" indent="0">
              <a:buFont typeface="Arial" panose="020B0604020202020204" pitchFamily="34" charset="0"/>
              <a:buNone/>
              <a:defRPr/>
            </a:lvl5pPr>
          </a:lstStyle>
          <a:p>
            <a:pPr lvl="0"/>
            <a:r>
              <a:rPr lang="en-US"/>
              <a:t>.</a:t>
            </a:r>
          </a:p>
        </p:txBody>
      </p:sp>
      <p:sp>
        <p:nvSpPr>
          <p:cNvPr id="10" name="Content Placeholder 9"/>
          <p:cNvSpPr>
            <a:spLocks noGrp="1"/>
          </p:cNvSpPr>
          <p:nvPr>
            <p:ph sz="quarter" idx="17"/>
          </p:nvPr>
        </p:nvSpPr>
        <p:spPr>
          <a:xfrm>
            <a:off x="954000" y="1789113"/>
            <a:ext cx="8820000" cy="4298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grpSp>
        <p:nvGrpSpPr>
          <p:cNvPr id="21" name="Group 20"/>
          <p:cNvGrpSpPr/>
          <p:nvPr userDrawn="1"/>
        </p:nvGrpSpPr>
        <p:grpSpPr>
          <a:xfrm>
            <a:off x="-1245870" y="2354"/>
            <a:ext cx="1147243" cy="2214080"/>
            <a:chOff x="-1245870" y="2354"/>
            <a:chExt cx="1147243" cy="2214080"/>
          </a:xfrm>
        </p:grpSpPr>
        <p:pic>
          <p:nvPicPr>
            <p:cNvPr id="22" name="Picture 21"/>
            <p:cNvPicPr>
              <a:picLocks noChangeAspect="1"/>
            </p:cNvPicPr>
            <p:nvPr userDrawn="1"/>
          </p:nvPicPr>
          <p:blipFill rotWithShape="1">
            <a:blip r:embed="rId3"/>
            <a:srcRect b="18710"/>
            <a:stretch/>
          </p:blipFill>
          <p:spPr>
            <a:xfrm>
              <a:off x="-1245869" y="2354"/>
              <a:ext cx="1147242" cy="1420335"/>
            </a:xfrm>
            <a:prstGeom prst="rect">
              <a:avLst/>
            </a:prstGeom>
          </p:spPr>
        </p:pic>
        <p:sp>
          <p:nvSpPr>
            <p:cNvPr id="23" name="TextBox 22"/>
            <p:cNvSpPr txBox="1"/>
            <p:nvPr userDrawn="1"/>
          </p:nvSpPr>
          <p:spPr>
            <a:xfrm>
              <a:off x="-1245870" y="1446993"/>
              <a:ext cx="1143000" cy="769441"/>
            </a:xfrm>
            <a:prstGeom prst="rect">
              <a:avLst/>
            </a:prstGeom>
            <a:noFill/>
          </p:spPr>
          <p:txBody>
            <a:bodyPr wrap="square" lIns="0" tIns="0" rIns="0" bIns="0" rtlCol="0">
              <a:spAutoFit/>
            </a:bodyPr>
            <a:lstStyle/>
            <a:p>
              <a:r>
                <a:rPr lang="en-US" sz="1000"/>
                <a:t>Change the header color to match the image: Choose only between these four medium dark colors</a:t>
              </a:r>
            </a:p>
          </p:txBody>
        </p:sp>
        <p:sp>
          <p:nvSpPr>
            <p:cNvPr id="24" name="Rectangle 23"/>
            <p:cNvSpPr/>
            <p:nvPr userDrawn="1"/>
          </p:nvSpPr>
          <p:spPr>
            <a:xfrm>
              <a:off x="-1245870" y="1274732"/>
              <a:ext cx="458433" cy="147957"/>
            </a:xfrm>
            <a:prstGeom prst="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10000"/>
                </a:lnSpc>
                <a:spcBef>
                  <a:spcPts val="1000"/>
                </a:spcBef>
              </a:pPr>
              <a:endParaRPr lang="en-US" sz="2400" noProof="0" err="1"/>
            </a:p>
          </p:txBody>
        </p:sp>
      </p:grpSp>
    </p:spTree>
    <p:extLst>
      <p:ext uri="{BB962C8B-B14F-4D97-AF65-F5344CB8AC3E}">
        <p14:creationId xmlns:p14="http://schemas.microsoft.com/office/powerpoint/2010/main" val="330870964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Breaker/Chapter on dark image">
    <p:spTree>
      <p:nvGrpSpPr>
        <p:cNvPr id="1" name=""/>
        <p:cNvGrpSpPr/>
        <p:nvPr/>
      </p:nvGrpSpPr>
      <p:grpSpPr>
        <a:xfrm>
          <a:off x="0" y="0"/>
          <a:ext cx="0" cy="0"/>
          <a:chOff x="0" y="0"/>
          <a:chExt cx="0" cy="0"/>
        </a:xfrm>
      </p:grpSpPr>
      <p:sp>
        <p:nvSpPr>
          <p:cNvPr id="9" name="Picture Placeholder 7"/>
          <p:cNvSpPr>
            <a:spLocks noGrp="1"/>
          </p:cNvSpPr>
          <p:nvPr>
            <p:ph type="pic" sz="quarter" idx="14" hasCustomPrompt="1"/>
          </p:nvPr>
        </p:nvSpPr>
        <p:spPr>
          <a:xfrm>
            <a:off x="0" y="0"/>
            <a:ext cx="12192000" cy="6858000"/>
          </a:xfrm>
          <a:solidFill>
            <a:schemeClr val="bg2"/>
          </a:solidFill>
        </p:spPr>
        <p:txBody>
          <a:bodyPr lIns="10080000" tIns="0" anchor="ctr" anchorCtr="0"/>
          <a:lstStyle>
            <a:lvl1pPr marL="0" indent="0" algn="l">
              <a:buFont typeface="Arial" panose="020B0604020202020204" pitchFamily="34" charset="0"/>
              <a:buNone/>
              <a:defRPr sz="1600"/>
            </a:lvl1pPr>
          </a:lstStyle>
          <a:p>
            <a:r>
              <a:rPr lang="en-GB"/>
              <a:t>Click here and insert picture using the Insert tab, Pictures</a:t>
            </a:r>
          </a:p>
        </p:txBody>
      </p:sp>
      <p:sp>
        <p:nvSpPr>
          <p:cNvPr id="2" name="Title 1"/>
          <p:cNvSpPr>
            <a:spLocks noGrp="1"/>
          </p:cNvSpPr>
          <p:nvPr>
            <p:ph type="ctrTitle" hasCustomPrompt="1"/>
          </p:nvPr>
        </p:nvSpPr>
        <p:spPr>
          <a:xfrm>
            <a:off x="919942" y="1560513"/>
            <a:ext cx="8892000" cy="1331799"/>
          </a:xfrm>
        </p:spPr>
        <p:txBody>
          <a:bodyPr anchor="b"/>
          <a:lstStyle>
            <a:lvl1pPr algn="l">
              <a:defRPr sz="4800">
                <a:solidFill>
                  <a:schemeClr val="bg1"/>
                </a:solidFill>
              </a:defRPr>
            </a:lvl1pPr>
          </a:lstStyle>
          <a:p>
            <a:r>
              <a:rPr lang="en-US"/>
              <a:t>Click to add breaker or chapter title</a:t>
            </a:r>
          </a:p>
        </p:txBody>
      </p:sp>
      <p:sp>
        <p:nvSpPr>
          <p:cNvPr id="3" name="Subtitle 2"/>
          <p:cNvSpPr>
            <a:spLocks noGrp="1"/>
          </p:cNvSpPr>
          <p:nvPr>
            <p:ph type="subTitle" idx="1" hasCustomPrompt="1"/>
          </p:nvPr>
        </p:nvSpPr>
        <p:spPr>
          <a:xfrm>
            <a:off x="954000" y="3034283"/>
            <a:ext cx="8826588" cy="1135381"/>
          </a:xfrm>
        </p:spPr>
        <p:txBody>
          <a:bodyPr/>
          <a:lstStyle>
            <a:lvl1pPr marL="0" indent="0" algn="l">
              <a:spcBef>
                <a:spcPts val="0"/>
              </a:spcBef>
              <a:buFont typeface="Arial" panose="020B0604020202020204" pitchFamily="34" charset="0"/>
              <a:buChar char="​"/>
              <a:defRPr sz="2000">
                <a:solidFill>
                  <a:schemeClr val="bg1"/>
                </a:solidFill>
              </a:defRPr>
            </a:lvl1pPr>
            <a:lvl2pPr marL="0" indent="0" algn="l">
              <a:spcBef>
                <a:spcPts val="0"/>
              </a:spcBef>
              <a:buFont typeface="Arial" panose="020B0604020202020204" pitchFamily="34" charset="0"/>
              <a:buChar char="​"/>
              <a:defRPr sz="2000">
                <a:solidFill>
                  <a:schemeClr val="bg1"/>
                </a:solidFill>
              </a:defRPr>
            </a:lvl2pPr>
            <a:lvl3pPr marL="0" indent="0" algn="l">
              <a:buFont typeface="Arial" panose="020B0604020202020204" pitchFamily="34" charset="0"/>
              <a:buChar char="​"/>
              <a:defRPr sz="2000">
                <a:solidFill>
                  <a:schemeClr val="bg1"/>
                </a:solidFill>
              </a:defRPr>
            </a:lvl3pPr>
            <a:lvl4pPr marL="0" indent="0" algn="l">
              <a:spcBef>
                <a:spcPts val="0"/>
              </a:spcBef>
              <a:buFont typeface="Arial" panose="020B0604020202020204" pitchFamily="34" charset="0"/>
              <a:buChar char="​"/>
              <a:defRPr sz="2000">
                <a:solidFill>
                  <a:schemeClr val="bg1"/>
                </a:solidFill>
              </a:defRPr>
            </a:lvl4pPr>
            <a:lvl5pPr marL="0" indent="0" algn="l">
              <a:spcBef>
                <a:spcPts val="0"/>
              </a:spcBef>
              <a:buFont typeface="Arial" panose="020B0604020202020204" pitchFamily="34" charset="0"/>
              <a:buChar char="​"/>
              <a:defRPr sz="2000">
                <a:solidFill>
                  <a:schemeClr val="bg1"/>
                </a:solidFill>
              </a:defRPr>
            </a:lvl5pPr>
            <a:lvl6pPr marL="0" indent="0" algn="l">
              <a:spcBef>
                <a:spcPts val="0"/>
              </a:spcBef>
              <a:buFont typeface="Arial" panose="020B0604020202020204" pitchFamily="34" charset="0"/>
              <a:buChar char="​"/>
              <a:defRPr sz="2000">
                <a:solidFill>
                  <a:schemeClr val="bg1"/>
                </a:solidFill>
              </a:defRPr>
            </a:lvl6pPr>
            <a:lvl7pPr marL="0" indent="0" algn="l">
              <a:spcBef>
                <a:spcPts val="0"/>
              </a:spcBef>
              <a:buFont typeface="Arial" panose="020B0604020202020204" pitchFamily="34" charset="0"/>
              <a:buChar char="​"/>
              <a:defRPr sz="2000">
                <a:solidFill>
                  <a:schemeClr val="bg1"/>
                </a:solidFill>
              </a:defRPr>
            </a:lvl7pPr>
            <a:lvl8pPr marL="0" indent="0" algn="l">
              <a:spcBef>
                <a:spcPts val="0"/>
              </a:spcBef>
              <a:buFont typeface="Arial" panose="020B0604020202020204" pitchFamily="34" charset="0"/>
              <a:buChar char="​"/>
              <a:defRPr sz="2000">
                <a:solidFill>
                  <a:schemeClr val="bg1"/>
                </a:solidFill>
              </a:defRPr>
            </a:lvl8pPr>
            <a:lvl9pPr marL="0" indent="0" algn="l">
              <a:spcBef>
                <a:spcPts val="0"/>
              </a:spcBef>
              <a:buFont typeface="Arial" panose="020B0604020202020204" pitchFamily="34" charset="0"/>
              <a:buChar char="​"/>
              <a:defRPr sz="2000">
                <a:solidFill>
                  <a:schemeClr val="bg1"/>
                </a:solidFill>
              </a:defRPr>
            </a:lvl9pPr>
          </a:lstStyle>
          <a:p>
            <a:r>
              <a:rPr lang="en-US"/>
              <a:t>Click to add subtitle</a:t>
            </a:r>
          </a:p>
        </p:txBody>
      </p:sp>
      <p:sp>
        <p:nvSpPr>
          <p:cNvPr id="10" name="Text Placeholder 14"/>
          <p:cNvSpPr>
            <a:spLocks noGrp="1"/>
          </p:cNvSpPr>
          <p:nvPr>
            <p:ph type="body" sz="quarter" idx="16" hasCustomPrompt="1"/>
          </p:nvPr>
        </p:nvSpPr>
        <p:spPr>
          <a:xfrm>
            <a:off x="10857600" y="252000"/>
            <a:ext cx="1080000" cy="244800"/>
          </a:xfrm>
          <a:blipFill>
            <a:blip r:embed="rId2"/>
            <a:stretch>
              <a:fillRect/>
            </a:stretch>
          </a:blipFill>
        </p:spPr>
        <p:txBody>
          <a:bodyPr/>
          <a:lstStyle>
            <a:lvl1pPr marL="0" indent="0">
              <a:buFont typeface="Arial" panose="020B0604020202020204" pitchFamily="34" charset="0"/>
              <a:buNone/>
              <a:defRPr sz="100">
                <a:noFill/>
              </a:defRPr>
            </a:lvl1pPr>
            <a:lvl2pPr marL="216000" indent="0">
              <a:buFont typeface="Arial" panose="020B0604020202020204" pitchFamily="34" charset="0"/>
              <a:buNone/>
              <a:defRPr/>
            </a:lvl2pPr>
            <a:lvl3pPr marL="432000" indent="0">
              <a:buFont typeface="Arial" panose="020B0604020202020204" pitchFamily="34" charset="0"/>
              <a:buNone/>
              <a:defRPr/>
            </a:lvl3pPr>
            <a:lvl4pPr marL="648000" indent="0">
              <a:buFont typeface="Arial" panose="020B0604020202020204" pitchFamily="34" charset="0"/>
              <a:buNone/>
              <a:defRPr/>
            </a:lvl4pPr>
            <a:lvl5pPr marL="864000" indent="0">
              <a:buFont typeface="Arial" panose="020B0604020202020204" pitchFamily="34" charset="0"/>
              <a:buNone/>
              <a:defRPr/>
            </a:lvl5pPr>
          </a:lstStyle>
          <a:p>
            <a:pPr lvl="0"/>
            <a:r>
              <a:rPr lang="en-US"/>
              <a:t>.</a:t>
            </a:r>
          </a:p>
        </p:txBody>
      </p:sp>
      <p:sp>
        <p:nvSpPr>
          <p:cNvPr id="4" name="Date_DateCustomA"/>
          <p:cNvSpPr>
            <a:spLocks noGrp="1"/>
          </p:cNvSpPr>
          <p:nvPr>
            <p:ph type="dt" sz="half" idx="10"/>
          </p:nvPr>
        </p:nvSpPr>
        <p:spPr/>
        <p:txBody>
          <a:bodyPr/>
          <a:lstStyle>
            <a:lvl1pPr>
              <a:defRPr>
                <a:solidFill>
                  <a:schemeClr val="bg1"/>
                </a:solidFill>
              </a:defRPr>
            </a:lvl1pPr>
          </a:lstStyle>
          <a:p>
            <a:fld id="{53E32E30-A40C-433A-ACCC-C9A403350A6C}" type="datetime3">
              <a:rPr lang="en-US" smtClean="0"/>
              <a:t>24 November 2020</a:t>
            </a:fld>
            <a:endParaRPr lang="en-US"/>
          </a:p>
        </p:txBody>
      </p:sp>
      <p:sp>
        <p:nvSpPr>
          <p:cNvPr id="5" name="FLD_PresentationTitle"/>
          <p:cNvSpPr>
            <a:spLocks noGrp="1"/>
          </p:cNvSpPr>
          <p:nvPr>
            <p:ph type="ftr" sz="quarter" idx="11"/>
          </p:nvPr>
        </p:nvSpPr>
        <p:spPr/>
        <p:txBody>
          <a:bodyPr/>
          <a:lstStyle>
            <a:lvl1pPr>
              <a:defRPr>
                <a:solidFill>
                  <a:schemeClr val="bg1"/>
                </a:solidFill>
              </a:defRPr>
            </a:lvl1pPr>
          </a:lstStyle>
          <a:p>
            <a:endParaRPr lang="en-US"/>
          </a:p>
        </p:txBody>
      </p:sp>
      <p:sp>
        <p:nvSpPr>
          <p:cNvPr id="6" name="Slide Number Placeholder 5"/>
          <p:cNvSpPr>
            <a:spLocks noGrp="1"/>
          </p:cNvSpPr>
          <p:nvPr>
            <p:ph type="sldNum" sz="quarter" idx="12"/>
          </p:nvPr>
        </p:nvSpPr>
        <p:spPr/>
        <p:txBody>
          <a:bodyPr/>
          <a:lstStyle>
            <a:lvl1pPr>
              <a:defRPr>
                <a:solidFill>
                  <a:schemeClr val="bg1"/>
                </a:solidFill>
              </a:defRPr>
            </a:lvl1pPr>
          </a:lstStyle>
          <a:p>
            <a:fld id="{24C8C45C-947F-4981-8B3F-4F32E973C901}" type="slidenum">
              <a:rPr lang="en-US" smtClean="0"/>
              <a:pPr/>
              <a:t>‹#›</a:t>
            </a:fld>
            <a:endParaRPr lang="en-US"/>
          </a:p>
        </p:txBody>
      </p:sp>
      <p:sp>
        <p:nvSpPr>
          <p:cNvPr id="11" name="TextBox 10"/>
          <p:cNvSpPr txBox="1"/>
          <p:nvPr userDrawn="1"/>
        </p:nvSpPr>
        <p:spPr>
          <a:xfrm>
            <a:off x="12290627" y="-29980"/>
            <a:ext cx="1180556" cy="5193729"/>
          </a:xfrm>
          <a:prstGeom prst="rect">
            <a:avLst/>
          </a:prstGeom>
          <a:noFill/>
        </p:spPr>
        <p:txBody>
          <a:bodyPr wrap="square" lIns="0" tIns="0" rIns="0" bIns="0" rtlCol="0">
            <a:spAutoFit/>
          </a:bodyPr>
          <a:lstStyle/>
          <a:p>
            <a:pPr marL="0" marR="0" lvl="0" indent="0" algn="l" defTabSz="914400" rtl="0" eaLnBrk="0" fontAlgn="base" latinLnBrk="0" hangingPunct="0">
              <a:lnSpc>
                <a:spcPct val="100000"/>
              </a:lnSpc>
              <a:spcBef>
                <a:spcPts val="300"/>
              </a:spcBef>
              <a:spcAft>
                <a:spcPct val="0"/>
              </a:spcAft>
              <a:buClrTx/>
              <a:buSzTx/>
              <a:buFontTx/>
              <a:buNone/>
              <a:tabLst/>
            </a:pPr>
            <a:r>
              <a:rPr kumimoji="0" lang="en-GB" altLang="en-US" sz="1000" b="1" i="0" u="none" strike="noStrike" cap="none" normalizeH="0" baseline="0" noProof="1">
                <a:ln>
                  <a:noFill/>
                </a:ln>
                <a:solidFill>
                  <a:schemeClr val="tx1"/>
                </a:solidFill>
                <a:effectLst/>
                <a:latin typeface="Segoe UI Semibold" panose="020B0702040204020203" pitchFamily="34" charset="0"/>
                <a:ea typeface="Times New Roman" panose="02020603050405020304" pitchFamily="18" charset="0"/>
                <a:cs typeface="Segoe UI Semibold" panose="020B0702040204020203" pitchFamily="34" charset="0"/>
              </a:rPr>
              <a:t>To change a picture</a:t>
            </a:r>
            <a:endParaRPr kumimoji="0" lang="en-GB" altLang="en-US" sz="800" b="0" i="0" u="none" strike="noStrike" cap="none" normalizeH="0" baseline="0" noProof="1">
              <a:ln>
                <a:noFill/>
              </a:ln>
              <a:solidFill>
                <a:schemeClr val="tx1"/>
              </a:solidFill>
              <a:effectLst/>
              <a:latin typeface="Segoe UI Semibold" panose="020B0702040204020203" pitchFamily="34" charset="0"/>
              <a:cs typeface="Segoe UI Semibold" panose="020B0702040204020203" pitchFamily="34" charset="0"/>
            </a:endParaRPr>
          </a:p>
          <a:p>
            <a:pPr marL="0" marR="0" lvl="0" indent="0" algn="l" defTabSz="914400" rtl="0" eaLnBrk="0" fontAlgn="base" latinLnBrk="0" hangingPunct="0">
              <a:lnSpc>
                <a:spcPct val="100000"/>
              </a:lnSpc>
              <a:spcBef>
                <a:spcPts val="300"/>
              </a:spcBef>
              <a:spcAft>
                <a:spcPct val="0"/>
              </a:spcAft>
              <a:buClrTx/>
              <a:buSzTx/>
              <a:buFontTx/>
              <a:buNone/>
              <a:tabLst/>
            </a:pPr>
            <a:r>
              <a:rPr kumimoji="0" lang="en-GB" altLang="en-US" sz="1000" b="0" i="0" u="none" strike="noStrike" cap="none" normalizeH="0" baseline="0" noProof="1">
                <a:ln>
                  <a:noFill/>
                </a:ln>
                <a:solidFill>
                  <a:schemeClr val="tx1"/>
                </a:solidFill>
                <a:effectLst/>
                <a:latin typeface="Segoe UI Semibold" panose="020B0702040204020203" pitchFamily="34" charset="0"/>
                <a:ea typeface="Times New Roman" panose="02020603050405020304" pitchFamily="18" charset="0"/>
                <a:cs typeface="Segoe UI Semibold" panose="020B0702040204020203" pitchFamily="34" charset="0"/>
              </a:rPr>
              <a:t>1. </a:t>
            </a:r>
            <a:r>
              <a:rPr kumimoji="0" lang="en-GB" altLang="en-US" sz="1000" b="0" i="0" u="none" strike="noStrike" cap="none" normalizeH="0" baseline="0" noProof="1">
                <a:ln>
                  <a:noFill/>
                </a:ln>
                <a:solidFill>
                  <a:schemeClr val="tx1"/>
                </a:solidFill>
                <a:effectLst/>
                <a:latin typeface="+mn-lt"/>
                <a:ea typeface="Times New Roman" panose="02020603050405020304" pitchFamily="18" charset="0"/>
              </a:rPr>
              <a:t>Select the current picture frame, right-click and select </a:t>
            </a:r>
            <a:r>
              <a:rPr kumimoji="0" lang="en-GB" altLang="en-US" sz="1000" b="0" i="0" u="none" strike="noStrike" cap="none" normalizeH="0" baseline="0" noProof="1">
                <a:ln>
                  <a:noFill/>
                </a:ln>
                <a:solidFill>
                  <a:schemeClr val="tx1"/>
                </a:solidFill>
                <a:effectLst/>
                <a:latin typeface="Segoe UI Semibold" panose="020B0702040204020203" pitchFamily="34" charset="0"/>
                <a:ea typeface="Times New Roman" panose="02020603050405020304" pitchFamily="18" charset="0"/>
                <a:cs typeface="Segoe UI Semibold" panose="020B0702040204020203" pitchFamily="34" charset="0"/>
              </a:rPr>
              <a:t>Change picture…</a:t>
            </a:r>
            <a:endParaRPr kumimoji="0" lang="en-GB" altLang="en-US" sz="800" b="0" i="0" u="none" strike="noStrike" cap="none" normalizeH="0" baseline="0" noProof="1">
              <a:ln>
                <a:noFill/>
              </a:ln>
              <a:solidFill>
                <a:schemeClr val="tx1"/>
              </a:solidFill>
              <a:effectLst/>
              <a:latin typeface="Segoe UI Semibold" panose="020B0702040204020203" pitchFamily="34" charset="0"/>
              <a:cs typeface="Segoe UI Semibold" panose="020B0702040204020203" pitchFamily="34" charset="0"/>
            </a:endParaRPr>
          </a:p>
          <a:p>
            <a:pPr marL="0" marR="0" lvl="0" indent="0" algn="l" defTabSz="914400" rtl="0" eaLnBrk="0" fontAlgn="base" latinLnBrk="0" hangingPunct="0">
              <a:lnSpc>
                <a:spcPct val="100000"/>
              </a:lnSpc>
              <a:spcBef>
                <a:spcPts val="300"/>
              </a:spcBef>
              <a:spcAft>
                <a:spcPct val="0"/>
              </a:spcAft>
              <a:buClrTx/>
              <a:buSzTx/>
              <a:buFontTx/>
              <a:buNone/>
              <a:tabLst/>
            </a:pPr>
            <a:r>
              <a:rPr kumimoji="0" lang="en-GB" altLang="en-US" sz="1000" b="1" i="0" u="none" strike="noStrike" cap="none" normalizeH="0" baseline="0" noProof="1">
                <a:ln>
                  <a:noFill/>
                </a:ln>
                <a:solidFill>
                  <a:schemeClr val="tx1"/>
                </a:solidFill>
                <a:effectLst/>
                <a:latin typeface="Segoe UI Semibold" panose="020B0702040204020203" pitchFamily="34" charset="0"/>
                <a:ea typeface="Times New Roman" panose="02020603050405020304" pitchFamily="18" charset="0"/>
                <a:cs typeface="Segoe UI Semibold" panose="020B0702040204020203" pitchFamily="34" charset="0"/>
              </a:rPr>
              <a:t>2. </a:t>
            </a:r>
            <a:r>
              <a:rPr kumimoji="0" lang="en-GB" altLang="en-US" sz="1000" b="0" i="0" u="none" strike="noStrike" cap="none" normalizeH="0" baseline="0" noProof="1">
                <a:ln>
                  <a:noFill/>
                </a:ln>
                <a:solidFill>
                  <a:schemeClr val="tx1"/>
                </a:solidFill>
                <a:effectLst/>
                <a:latin typeface="+mn-lt"/>
                <a:ea typeface="Times New Roman" panose="02020603050405020304" pitchFamily="18" charset="0"/>
              </a:rPr>
              <a:t>Find and choose your new picture.</a:t>
            </a:r>
            <a:endParaRPr kumimoji="0" lang="en-GB" altLang="en-US" sz="800" b="0" i="0" u="none" strike="noStrike" cap="none" normalizeH="0" baseline="0" noProof="1">
              <a:ln>
                <a:noFill/>
              </a:ln>
              <a:solidFill>
                <a:schemeClr val="tx1"/>
              </a:solidFill>
              <a:effectLst/>
              <a:latin typeface="+mn-lt"/>
            </a:endParaRPr>
          </a:p>
          <a:p>
            <a:pPr marL="0" marR="0" lvl="0" indent="0" algn="l" defTabSz="914400" rtl="0" eaLnBrk="0" fontAlgn="base" latinLnBrk="0" hangingPunct="0">
              <a:lnSpc>
                <a:spcPct val="100000"/>
              </a:lnSpc>
              <a:spcBef>
                <a:spcPts val="300"/>
              </a:spcBef>
              <a:spcAft>
                <a:spcPct val="0"/>
              </a:spcAft>
              <a:buClrTx/>
              <a:buSzTx/>
              <a:buFontTx/>
              <a:buNone/>
              <a:tabLst/>
            </a:pPr>
            <a:r>
              <a:rPr kumimoji="0" lang="en-GB" altLang="en-US" sz="1000" b="0" i="0" u="none" strike="noStrike" cap="none" normalizeH="0" baseline="0" noProof="1">
                <a:ln>
                  <a:noFill/>
                </a:ln>
                <a:solidFill>
                  <a:schemeClr val="tx1"/>
                </a:solidFill>
                <a:effectLst/>
                <a:latin typeface="Segoe UI Semibold" panose="020B0702040204020203" pitchFamily="34" charset="0"/>
                <a:ea typeface="Times New Roman" panose="02020603050405020304" pitchFamily="18" charset="0"/>
                <a:cs typeface="Segoe UI Semibold" panose="020B0702040204020203" pitchFamily="34" charset="0"/>
              </a:rPr>
              <a:t>3. </a:t>
            </a:r>
            <a:r>
              <a:rPr kumimoji="0" lang="en-GB" altLang="en-US" sz="1000" b="0" i="0" u="none" strike="noStrike" cap="none" normalizeH="0" baseline="0" noProof="1">
                <a:ln>
                  <a:noFill/>
                </a:ln>
                <a:solidFill>
                  <a:schemeClr val="tx1"/>
                </a:solidFill>
                <a:effectLst/>
                <a:latin typeface="+mn-lt"/>
                <a:ea typeface="Times New Roman" panose="02020603050405020304" pitchFamily="18" charset="0"/>
              </a:rPr>
              <a:t>Insert the new picture.</a:t>
            </a:r>
            <a:endParaRPr kumimoji="0" lang="en-GB" altLang="en-US" sz="800" b="0" i="0" u="none" strike="noStrike" cap="none" normalizeH="0" baseline="0" noProof="1">
              <a:ln>
                <a:noFill/>
              </a:ln>
              <a:solidFill>
                <a:schemeClr val="tx1"/>
              </a:solidFill>
              <a:effectLst/>
              <a:latin typeface="+mn-lt"/>
            </a:endParaRPr>
          </a:p>
          <a:p>
            <a:pPr marL="0" marR="0" lvl="0" indent="0" algn="l" defTabSz="914400" rtl="0" eaLnBrk="0" fontAlgn="base" latinLnBrk="0" hangingPunct="0">
              <a:lnSpc>
                <a:spcPct val="100000"/>
              </a:lnSpc>
              <a:spcBef>
                <a:spcPts val="300"/>
              </a:spcBef>
              <a:spcAft>
                <a:spcPct val="0"/>
              </a:spcAft>
              <a:buClrTx/>
              <a:buSzTx/>
              <a:buFontTx/>
              <a:buNone/>
              <a:tabLst/>
            </a:pPr>
            <a:r>
              <a:rPr kumimoji="0" lang="en-GB" altLang="en-US" sz="1000" b="0" i="0" u="none" strike="noStrike" cap="none" normalizeH="0" baseline="0" noProof="1">
                <a:ln>
                  <a:noFill/>
                </a:ln>
                <a:solidFill>
                  <a:schemeClr val="tx1"/>
                </a:solidFill>
                <a:effectLst/>
                <a:latin typeface="Segoe UI Semibold" panose="020B0702040204020203" pitchFamily="34" charset="0"/>
                <a:ea typeface="Times New Roman" panose="02020603050405020304" pitchFamily="18" charset="0"/>
                <a:cs typeface="Segoe UI Semibold" panose="020B0702040204020203" pitchFamily="34" charset="0"/>
              </a:rPr>
              <a:t>4. </a:t>
            </a:r>
            <a:r>
              <a:rPr kumimoji="0" lang="en-GB" altLang="en-US" sz="1000" b="0" i="0" u="none" strike="noStrike" cap="none" normalizeH="0" baseline="0" noProof="1">
                <a:ln>
                  <a:noFill/>
                </a:ln>
                <a:solidFill>
                  <a:schemeClr val="tx1"/>
                </a:solidFill>
                <a:effectLst/>
                <a:latin typeface="+mn-lt"/>
                <a:ea typeface="Times New Roman" panose="02020603050405020304" pitchFamily="18" charset="0"/>
              </a:rPr>
              <a:t>The new picture will automatically be centered in the placeholder area, possibly leaving blank space.</a:t>
            </a:r>
            <a:endParaRPr kumimoji="0" lang="en-GB" altLang="en-US" sz="800" b="0" i="0" u="none" strike="noStrike" cap="none" normalizeH="0" baseline="0" noProof="1">
              <a:ln>
                <a:noFill/>
              </a:ln>
              <a:solidFill>
                <a:schemeClr val="tx1"/>
              </a:solidFill>
              <a:effectLst/>
              <a:latin typeface="+mn-lt"/>
            </a:endParaRPr>
          </a:p>
          <a:p>
            <a:pPr marL="0" marR="0" lvl="0" indent="0" algn="l" defTabSz="914400" rtl="0" eaLnBrk="0" fontAlgn="base" latinLnBrk="0" hangingPunct="0">
              <a:lnSpc>
                <a:spcPct val="100000"/>
              </a:lnSpc>
              <a:spcBef>
                <a:spcPts val="300"/>
              </a:spcBef>
              <a:spcAft>
                <a:spcPct val="0"/>
              </a:spcAft>
              <a:buClrTx/>
              <a:buSzTx/>
              <a:buFontTx/>
              <a:buNone/>
              <a:tabLst/>
            </a:pPr>
            <a:r>
              <a:rPr kumimoji="0" lang="en-GB" altLang="en-US" sz="1000" b="0" i="0" u="none" strike="noStrike" cap="none" normalizeH="0" baseline="0" noProof="1">
                <a:ln>
                  <a:noFill/>
                </a:ln>
                <a:solidFill>
                  <a:schemeClr val="tx1"/>
                </a:solidFill>
                <a:effectLst/>
                <a:latin typeface="Segoe UI Semibold" panose="020B0702040204020203" pitchFamily="34" charset="0"/>
                <a:ea typeface="Times New Roman" panose="02020603050405020304" pitchFamily="18" charset="0"/>
                <a:cs typeface="Segoe UI Semibold" panose="020B0702040204020203" pitchFamily="34" charset="0"/>
              </a:rPr>
              <a:t>5. </a:t>
            </a:r>
            <a:r>
              <a:rPr kumimoji="0" lang="en-GB" altLang="en-US" sz="1000" b="0" i="0" u="none" strike="noStrike" cap="none" normalizeH="0" baseline="0" noProof="1">
                <a:ln>
                  <a:noFill/>
                </a:ln>
                <a:solidFill>
                  <a:schemeClr val="tx1"/>
                </a:solidFill>
                <a:effectLst/>
                <a:latin typeface="+mn-lt"/>
                <a:ea typeface="Times New Roman" panose="02020603050405020304" pitchFamily="18" charset="0"/>
              </a:rPr>
              <a:t>Press the </a:t>
            </a:r>
            <a:r>
              <a:rPr kumimoji="0" lang="en-GB" altLang="en-US" sz="1000" b="0" i="0" u="none" strike="noStrike" cap="none" normalizeH="0" baseline="0" noProof="1">
                <a:ln>
                  <a:noFill/>
                </a:ln>
                <a:solidFill>
                  <a:schemeClr val="tx1"/>
                </a:solidFill>
                <a:effectLst/>
                <a:latin typeface="Segoe UI Semibold" panose="020B0702040204020203" pitchFamily="34" charset="0"/>
                <a:ea typeface="Times New Roman" panose="02020603050405020304" pitchFamily="18" charset="0"/>
                <a:cs typeface="Segoe UI Semibold" panose="020B0702040204020203" pitchFamily="34" charset="0"/>
              </a:rPr>
              <a:t>Reset</a:t>
            </a:r>
            <a:r>
              <a:rPr kumimoji="0" lang="en-GB" altLang="en-US" sz="1000" b="0" i="0" u="none" strike="noStrike" cap="none" normalizeH="0" baseline="0" noProof="1">
                <a:ln>
                  <a:noFill/>
                </a:ln>
                <a:solidFill>
                  <a:schemeClr val="tx1"/>
                </a:solidFill>
                <a:effectLst/>
                <a:latin typeface="+mn-lt"/>
                <a:ea typeface="Times New Roman" panose="02020603050405020304" pitchFamily="18" charset="0"/>
              </a:rPr>
              <a:t> button, located on the left-hand side of the </a:t>
            </a:r>
            <a:r>
              <a:rPr kumimoji="0" lang="en-GB" altLang="en-US" sz="1000" b="0" i="0" u="none" strike="noStrike" cap="none" normalizeH="0" baseline="0" noProof="1">
                <a:ln>
                  <a:noFill/>
                </a:ln>
                <a:solidFill>
                  <a:schemeClr val="tx1"/>
                </a:solidFill>
                <a:effectLst/>
                <a:latin typeface="Segoe UI Semibold" panose="020B0702040204020203" pitchFamily="34" charset="0"/>
                <a:ea typeface="Times New Roman" panose="02020603050405020304" pitchFamily="18" charset="0"/>
                <a:cs typeface="Segoe UI Semibold" panose="020B0702040204020203" pitchFamily="34" charset="0"/>
              </a:rPr>
              <a:t>Home</a:t>
            </a:r>
            <a:r>
              <a:rPr kumimoji="0" lang="en-GB" altLang="en-US" sz="1000" b="0" i="0" u="none" strike="noStrike" cap="none" normalizeH="0" baseline="0" noProof="1">
                <a:ln>
                  <a:noFill/>
                </a:ln>
                <a:solidFill>
                  <a:schemeClr val="tx1"/>
                </a:solidFill>
                <a:effectLst/>
                <a:latin typeface="+mn-lt"/>
                <a:ea typeface="Times New Roman" panose="02020603050405020304" pitchFamily="18" charset="0"/>
              </a:rPr>
              <a:t> tool bar, between </a:t>
            </a:r>
            <a:r>
              <a:rPr kumimoji="0" lang="en-GB" altLang="en-US" sz="1000" b="0" i="0" u="none" strike="noStrike" cap="none" normalizeH="0" baseline="0" noProof="1">
                <a:ln>
                  <a:noFill/>
                </a:ln>
                <a:solidFill>
                  <a:schemeClr val="tx1"/>
                </a:solidFill>
                <a:effectLst/>
                <a:latin typeface="Segoe UI Semibold" panose="020B0702040204020203" pitchFamily="34" charset="0"/>
                <a:ea typeface="Times New Roman" panose="02020603050405020304" pitchFamily="18" charset="0"/>
                <a:cs typeface="Segoe UI Semibold" panose="020B0702040204020203" pitchFamily="34" charset="0"/>
              </a:rPr>
              <a:t>Layout</a:t>
            </a:r>
            <a:r>
              <a:rPr kumimoji="0" lang="en-GB" altLang="en-US" sz="1000" b="0" i="0" u="none" strike="noStrike" cap="none" normalizeH="0" baseline="0" noProof="1">
                <a:ln>
                  <a:noFill/>
                </a:ln>
                <a:solidFill>
                  <a:schemeClr val="tx1"/>
                </a:solidFill>
                <a:effectLst/>
                <a:latin typeface="+mn-lt"/>
                <a:ea typeface="Times New Roman" panose="02020603050405020304" pitchFamily="18" charset="0"/>
              </a:rPr>
              <a:t> and </a:t>
            </a:r>
            <a:r>
              <a:rPr kumimoji="0" lang="en-GB" altLang="en-US" sz="1000" b="0" i="0" u="none" strike="noStrike" cap="none" normalizeH="0" baseline="0" noProof="1">
                <a:ln>
                  <a:noFill/>
                </a:ln>
                <a:solidFill>
                  <a:schemeClr val="tx1"/>
                </a:solidFill>
                <a:effectLst/>
                <a:latin typeface="Segoe UI Semibold" panose="020B0702040204020203" pitchFamily="34" charset="0"/>
                <a:ea typeface="Times New Roman" panose="02020603050405020304" pitchFamily="18" charset="0"/>
                <a:cs typeface="Segoe UI Semibold" panose="020B0702040204020203" pitchFamily="34" charset="0"/>
              </a:rPr>
              <a:t>Section</a:t>
            </a:r>
            <a:r>
              <a:rPr kumimoji="0" lang="en-GB" altLang="en-US" sz="1000" b="0" i="0" u="none" strike="noStrike" cap="none" normalizeH="0" baseline="0" noProof="1">
                <a:ln>
                  <a:noFill/>
                </a:ln>
                <a:solidFill>
                  <a:schemeClr val="tx1"/>
                </a:solidFill>
                <a:effectLst/>
                <a:latin typeface="+mn-lt"/>
                <a:ea typeface="Times New Roman" panose="02020603050405020304" pitchFamily="18" charset="0"/>
              </a:rPr>
              <a:t>.</a:t>
            </a:r>
            <a:endParaRPr kumimoji="0" lang="en-GB" altLang="en-US" sz="800" b="0" i="0" u="none" strike="noStrike" cap="none" normalizeH="0" baseline="0" noProof="1">
              <a:ln>
                <a:noFill/>
              </a:ln>
              <a:solidFill>
                <a:schemeClr val="tx1"/>
              </a:solidFill>
              <a:effectLst/>
              <a:latin typeface="+mn-lt"/>
            </a:endParaRPr>
          </a:p>
          <a:p>
            <a:pPr marL="0" marR="0" lvl="0" indent="0" algn="l" defTabSz="914400" rtl="0" eaLnBrk="0" fontAlgn="base" latinLnBrk="0" hangingPunct="0">
              <a:lnSpc>
                <a:spcPct val="100000"/>
              </a:lnSpc>
              <a:spcBef>
                <a:spcPts val="300"/>
              </a:spcBef>
              <a:spcAft>
                <a:spcPct val="0"/>
              </a:spcAft>
              <a:buClrTx/>
              <a:buSzTx/>
              <a:buFontTx/>
              <a:buNone/>
              <a:tabLst/>
            </a:pPr>
            <a:r>
              <a:rPr kumimoji="0" lang="en-GB" altLang="en-US" sz="1000" b="0" i="0" u="none" strike="noStrike" cap="none" normalizeH="0" baseline="0" noProof="1">
                <a:ln>
                  <a:noFill/>
                </a:ln>
                <a:solidFill>
                  <a:schemeClr val="tx1"/>
                </a:solidFill>
                <a:effectLst/>
                <a:latin typeface="Segoe UI Semibold" panose="020B0702040204020203" pitchFamily="34" charset="0"/>
                <a:ea typeface="Times New Roman" panose="02020603050405020304" pitchFamily="18" charset="0"/>
                <a:cs typeface="Segoe UI Semibold" panose="020B0702040204020203" pitchFamily="34" charset="0"/>
              </a:rPr>
              <a:t>6. </a:t>
            </a:r>
            <a:r>
              <a:rPr kumimoji="0" lang="en-GB" altLang="en-US" sz="1000" b="0" i="0" u="none" strike="noStrike" cap="none" normalizeH="0" baseline="0" noProof="1">
                <a:ln>
                  <a:noFill/>
                </a:ln>
                <a:solidFill>
                  <a:schemeClr val="tx1"/>
                </a:solidFill>
                <a:effectLst/>
                <a:latin typeface="+mn-lt"/>
                <a:ea typeface="Times New Roman" panose="02020603050405020304" pitchFamily="18" charset="0"/>
              </a:rPr>
              <a:t>The picture should now fill the entire placeholder area.</a:t>
            </a:r>
            <a:endParaRPr kumimoji="0" lang="en-GB" altLang="en-US" sz="800" b="0" i="0" u="none" strike="noStrike" cap="none" normalizeH="0" baseline="0" noProof="1">
              <a:ln>
                <a:noFill/>
              </a:ln>
              <a:solidFill>
                <a:schemeClr val="tx1"/>
              </a:solidFill>
              <a:effectLst/>
              <a:latin typeface="+mn-lt"/>
            </a:endParaRPr>
          </a:p>
          <a:p>
            <a:pPr marL="0" marR="0" lvl="0" indent="0" algn="l" defTabSz="914400" rtl="0" eaLnBrk="0" fontAlgn="base" latinLnBrk="0" hangingPunct="0">
              <a:lnSpc>
                <a:spcPct val="100000"/>
              </a:lnSpc>
              <a:spcBef>
                <a:spcPts val="300"/>
              </a:spcBef>
              <a:spcAft>
                <a:spcPct val="0"/>
              </a:spcAft>
              <a:buClrTx/>
              <a:buSzTx/>
              <a:buFontTx/>
              <a:buNone/>
              <a:tabLst/>
            </a:pPr>
            <a:r>
              <a:rPr kumimoji="0" lang="en-GB" altLang="en-US" sz="1000" b="0" i="0" u="none" strike="noStrike" cap="none" normalizeH="0" baseline="0" noProof="1">
                <a:ln>
                  <a:noFill/>
                </a:ln>
                <a:solidFill>
                  <a:schemeClr val="tx1"/>
                </a:solidFill>
                <a:effectLst/>
                <a:latin typeface="Segoe UI Semibold" panose="020B0702040204020203" pitchFamily="34" charset="0"/>
                <a:ea typeface="Times New Roman" panose="02020603050405020304" pitchFamily="18" charset="0"/>
                <a:cs typeface="Segoe UI Semibold" panose="020B0702040204020203" pitchFamily="34" charset="0"/>
              </a:rPr>
              <a:t>7. </a:t>
            </a:r>
            <a:r>
              <a:rPr kumimoji="0" lang="en-GB" altLang="en-US" sz="1000" b="0" i="0" u="none" strike="noStrike" cap="none" normalizeH="0" baseline="0" noProof="1">
                <a:ln>
                  <a:noFill/>
                </a:ln>
                <a:solidFill>
                  <a:schemeClr val="tx1"/>
                </a:solidFill>
                <a:effectLst/>
                <a:latin typeface="+mn-lt"/>
                <a:ea typeface="Times New Roman" panose="02020603050405020304" pitchFamily="18" charset="0"/>
              </a:rPr>
              <a:t>To display your preferred section of the new picture, right-click and select </a:t>
            </a:r>
            <a:r>
              <a:rPr kumimoji="0" lang="en-GB" altLang="en-US" sz="1000" b="0" i="0" u="none" strike="noStrike" cap="none" normalizeH="0" baseline="0" noProof="1">
                <a:ln>
                  <a:noFill/>
                </a:ln>
                <a:solidFill>
                  <a:schemeClr val="tx1"/>
                </a:solidFill>
                <a:effectLst/>
                <a:latin typeface="Segoe UI Semibold" panose="020B0702040204020203" pitchFamily="34" charset="0"/>
                <a:ea typeface="Times New Roman" panose="02020603050405020304" pitchFamily="18" charset="0"/>
                <a:cs typeface="Segoe UI Semibold" panose="020B0702040204020203" pitchFamily="34" charset="0"/>
              </a:rPr>
              <a:t>Crop</a:t>
            </a:r>
            <a:r>
              <a:rPr kumimoji="0" lang="en-GB" altLang="en-US" sz="1000" b="0" i="0" u="none" strike="noStrike" cap="none" normalizeH="0" baseline="0" noProof="1">
                <a:ln>
                  <a:noFill/>
                </a:ln>
                <a:solidFill>
                  <a:schemeClr val="tx1"/>
                </a:solidFill>
                <a:effectLst/>
                <a:latin typeface="+mn-lt"/>
                <a:ea typeface="Times New Roman" panose="02020603050405020304" pitchFamily="18" charset="0"/>
              </a:rPr>
              <a:t> to enlarge and move the picture within the placeholder area.</a:t>
            </a:r>
            <a:endParaRPr kumimoji="0" lang="en-GB" altLang="en-US" sz="1200" b="0" i="0" u="none" strike="noStrike" cap="none" normalizeH="0" baseline="0" noProof="1">
              <a:ln>
                <a:noFill/>
              </a:ln>
              <a:solidFill>
                <a:schemeClr val="tx1"/>
              </a:solidFill>
              <a:effectLst/>
              <a:latin typeface="+mn-lt"/>
            </a:endParaRPr>
          </a:p>
        </p:txBody>
      </p:sp>
    </p:spTree>
    <p:extLst>
      <p:ext uri="{BB962C8B-B14F-4D97-AF65-F5344CB8AC3E}">
        <p14:creationId xmlns:p14="http://schemas.microsoft.com/office/powerpoint/2010/main" val="256876166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Breaker/Chapter on light image">
    <p:spTree>
      <p:nvGrpSpPr>
        <p:cNvPr id="1" name=""/>
        <p:cNvGrpSpPr/>
        <p:nvPr/>
      </p:nvGrpSpPr>
      <p:grpSpPr>
        <a:xfrm>
          <a:off x="0" y="0"/>
          <a:ext cx="0" cy="0"/>
          <a:chOff x="0" y="0"/>
          <a:chExt cx="0" cy="0"/>
        </a:xfrm>
      </p:grpSpPr>
      <p:sp>
        <p:nvSpPr>
          <p:cNvPr id="9" name="Picture Placeholder 7"/>
          <p:cNvSpPr>
            <a:spLocks noGrp="1"/>
          </p:cNvSpPr>
          <p:nvPr>
            <p:ph type="pic" sz="quarter" idx="14" hasCustomPrompt="1"/>
          </p:nvPr>
        </p:nvSpPr>
        <p:spPr>
          <a:xfrm>
            <a:off x="0" y="0"/>
            <a:ext cx="12192000" cy="6858000"/>
          </a:xfrm>
          <a:noFill/>
        </p:spPr>
        <p:txBody>
          <a:bodyPr lIns="10080000" tIns="0" anchor="ctr" anchorCtr="0"/>
          <a:lstStyle>
            <a:lvl1pPr marL="0" indent="0" algn="l">
              <a:buFont typeface="Arial" panose="020B0604020202020204" pitchFamily="34" charset="0"/>
              <a:buNone/>
              <a:defRPr sz="1600"/>
            </a:lvl1pPr>
          </a:lstStyle>
          <a:p>
            <a:r>
              <a:rPr lang="en-GB"/>
              <a:t>Click here and insert picture using the Insert tab, Pictures</a:t>
            </a:r>
          </a:p>
        </p:txBody>
      </p:sp>
      <p:sp>
        <p:nvSpPr>
          <p:cNvPr id="2" name="Title 1"/>
          <p:cNvSpPr>
            <a:spLocks noGrp="1"/>
          </p:cNvSpPr>
          <p:nvPr>
            <p:ph type="ctrTitle" hasCustomPrompt="1"/>
          </p:nvPr>
        </p:nvSpPr>
        <p:spPr>
          <a:xfrm>
            <a:off x="919942" y="1560513"/>
            <a:ext cx="8892000" cy="1331799"/>
          </a:xfrm>
        </p:spPr>
        <p:txBody>
          <a:bodyPr anchor="b"/>
          <a:lstStyle>
            <a:lvl1pPr algn="l">
              <a:defRPr sz="4800">
                <a:solidFill>
                  <a:srgbClr val="007CA0"/>
                </a:solidFill>
              </a:defRPr>
            </a:lvl1pPr>
          </a:lstStyle>
          <a:p>
            <a:r>
              <a:rPr lang="en-US"/>
              <a:t>Click to add breaker or chapter title</a:t>
            </a:r>
          </a:p>
        </p:txBody>
      </p:sp>
      <p:sp>
        <p:nvSpPr>
          <p:cNvPr id="3" name="Subtitle 2"/>
          <p:cNvSpPr>
            <a:spLocks noGrp="1"/>
          </p:cNvSpPr>
          <p:nvPr>
            <p:ph type="subTitle" idx="1" hasCustomPrompt="1"/>
          </p:nvPr>
        </p:nvSpPr>
        <p:spPr>
          <a:xfrm>
            <a:off x="954000" y="3034283"/>
            <a:ext cx="8826588" cy="1135381"/>
          </a:xfrm>
        </p:spPr>
        <p:txBody>
          <a:bodyPr/>
          <a:lstStyle>
            <a:lvl1pPr marL="0" indent="0" algn="l">
              <a:spcBef>
                <a:spcPts val="0"/>
              </a:spcBef>
              <a:buFont typeface="Arial" panose="020B0604020202020204" pitchFamily="34" charset="0"/>
              <a:buChar char="​"/>
              <a:defRPr sz="2000">
                <a:solidFill>
                  <a:srgbClr val="007CA0"/>
                </a:solidFill>
              </a:defRPr>
            </a:lvl1pPr>
            <a:lvl2pPr marL="0" indent="0" algn="l">
              <a:spcBef>
                <a:spcPts val="0"/>
              </a:spcBef>
              <a:buFont typeface="Arial" panose="020B0604020202020204" pitchFamily="34" charset="0"/>
              <a:buChar char="​"/>
              <a:defRPr sz="2000">
                <a:solidFill>
                  <a:schemeClr val="bg1"/>
                </a:solidFill>
              </a:defRPr>
            </a:lvl2pPr>
            <a:lvl3pPr marL="0" indent="0" algn="l">
              <a:buFont typeface="Arial" panose="020B0604020202020204" pitchFamily="34" charset="0"/>
              <a:buChar char="​"/>
              <a:defRPr sz="2000">
                <a:solidFill>
                  <a:schemeClr val="bg1"/>
                </a:solidFill>
              </a:defRPr>
            </a:lvl3pPr>
            <a:lvl4pPr marL="0" indent="0" algn="l">
              <a:spcBef>
                <a:spcPts val="0"/>
              </a:spcBef>
              <a:buFont typeface="Arial" panose="020B0604020202020204" pitchFamily="34" charset="0"/>
              <a:buChar char="​"/>
              <a:defRPr sz="2000">
                <a:solidFill>
                  <a:schemeClr val="bg1"/>
                </a:solidFill>
              </a:defRPr>
            </a:lvl4pPr>
            <a:lvl5pPr marL="0" indent="0" algn="l">
              <a:spcBef>
                <a:spcPts val="0"/>
              </a:spcBef>
              <a:buFont typeface="Arial" panose="020B0604020202020204" pitchFamily="34" charset="0"/>
              <a:buChar char="​"/>
              <a:defRPr sz="2000">
                <a:solidFill>
                  <a:schemeClr val="bg1"/>
                </a:solidFill>
              </a:defRPr>
            </a:lvl5pPr>
            <a:lvl6pPr marL="0" indent="0" algn="l">
              <a:spcBef>
                <a:spcPts val="0"/>
              </a:spcBef>
              <a:buFont typeface="Arial" panose="020B0604020202020204" pitchFamily="34" charset="0"/>
              <a:buChar char="​"/>
              <a:defRPr sz="2000">
                <a:solidFill>
                  <a:schemeClr val="bg1"/>
                </a:solidFill>
              </a:defRPr>
            </a:lvl6pPr>
            <a:lvl7pPr marL="0" indent="0" algn="l">
              <a:spcBef>
                <a:spcPts val="0"/>
              </a:spcBef>
              <a:buFont typeface="Arial" panose="020B0604020202020204" pitchFamily="34" charset="0"/>
              <a:buChar char="​"/>
              <a:defRPr sz="2000">
                <a:solidFill>
                  <a:schemeClr val="bg1"/>
                </a:solidFill>
              </a:defRPr>
            </a:lvl7pPr>
            <a:lvl8pPr marL="0" indent="0" algn="l">
              <a:spcBef>
                <a:spcPts val="0"/>
              </a:spcBef>
              <a:buFont typeface="Arial" panose="020B0604020202020204" pitchFamily="34" charset="0"/>
              <a:buChar char="​"/>
              <a:defRPr sz="2000">
                <a:solidFill>
                  <a:schemeClr val="bg1"/>
                </a:solidFill>
              </a:defRPr>
            </a:lvl8pPr>
            <a:lvl9pPr marL="0" indent="0" algn="l">
              <a:spcBef>
                <a:spcPts val="0"/>
              </a:spcBef>
              <a:buFont typeface="Arial" panose="020B0604020202020204" pitchFamily="34" charset="0"/>
              <a:buChar char="​"/>
              <a:defRPr sz="2000">
                <a:solidFill>
                  <a:schemeClr val="bg1"/>
                </a:solidFill>
              </a:defRPr>
            </a:lvl9pPr>
          </a:lstStyle>
          <a:p>
            <a:r>
              <a:rPr lang="en-US"/>
              <a:t>Click to add subtitle</a:t>
            </a:r>
          </a:p>
        </p:txBody>
      </p:sp>
      <p:sp>
        <p:nvSpPr>
          <p:cNvPr id="4" name="Date_DateCustomA"/>
          <p:cNvSpPr>
            <a:spLocks noGrp="1"/>
          </p:cNvSpPr>
          <p:nvPr>
            <p:ph type="dt" sz="half" idx="10"/>
          </p:nvPr>
        </p:nvSpPr>
        <p:spPr/>
        <p:txBody>
          <a:bodyPr/>
          <a:lstStyle>
            <a:lvl1pPr>
              <a:defRPr>
                <a:solidFill>
                  <a:schemeClr val="tx1"/>
                </a:solidFill>
              </a:defRPr>
            </a:lvl1pPr>
          </a:lstStyle>
          <a:p>
            <a:fld id="{53E32E30-A40C-433A-ACCC-C9A403350A6C}" type="datetime3">
              <a:rPr lang="en-US" smtClean="0"/>
              <a:pPr/>
              <a:t>24 November 2020</a:t>
            </a:fld>
            <a:endParaRPr lang="en-US"/>
          </a:p>
        </p:txBody>
      </p:sp>
      <p:sp>
        <p:nvSpPr>
          <p:cNvPr id="5" name="FLD_PresentationTitle"/>
          <p:cNvSpPr>
            <a:spLocks noGrp="1"/>
          </p:cNvSpPr>
          <p:nvPr>
            <p:ph type="ftr" sz="quarter" idx="11"/>
          </p:nvPr>
        </p:nvSpPr>
        <p:spPr/>
        <p:txBody>
          <a:bodyPr/>
          <a:lstStyle>
            <a:lvl1pPr>
              <a:defRPr>
                <a:solidFill>
                  <a:schemeClr val="tx1"/>
                </a:solidFill>
              </a:defRPr>
            </a:lvl1pPr>
          </a:lstStyle>
          <a:p>
            <a:endParaRPr lang="en-US"/>
          </a:p>
        </p:txBody>
      </p:sp>
      <p:sp>
        <p:nvSpPr>
          <p:cNvPr id="6" name="Slide Number Placeholder 5"/>
          <p:cNvSpPr>
            <a:spLocks noGrp="1"/>
          </p:cNvSpPr>
          <p:nvPr>
            <p:ph type="sldNum" sz="quarter" idx="12"/>
          </p:nvPr>
        </p:nvSpPr>
        <p:spPr/>
        <p:txBody>
          <a:bodyPr/>
          <a:lstStyle>
            <a:lvl1pPr>
              <a:defRPr>
                <a:solidFill>
                  <a:schemeClr val="tx1"/>
                </a:solidFill>
              </a:defRPr>
            </a:lvl1pPr>
          </a:lstStyle>
          <a:p>
            <a:fld id="{24C8C45C-947F-4981-8B3F-4F32E973C901}" type="slidenum">
              <a:rPr lang="en-US" smtClean="0"/>
              <a:pPr/>
              <a:t>‹#›</a:t>
            </a:fld>
            <a:endParaRPr lang="en-US"/>
          </a:p>
        </p:txBody>
      </p:sp>
      <p:sp>
        <p:nvSpPr>
          <p:cNvPr id="15" name="Text Placeholder 14"/>
          <p:cNvSpPr>
            <a:spLocks noGrp="1"/>
          </p:cNvSpPr>
          <p:nvPr>
            <p:ph type="body" sz="quarter" idx="16" hasCustomPrompt="1"/>
          </p:nvPr>
        </p:nvSpPr>
        <p:spPr>
          <a:xfrm>
            <a:off x="10857600" y="252000"/>
            <a:ext cx="1080000" cy="244800"/>
          </a:xfrm>
          <a:blipFill>
            <a:blip r:embed="rId2"/>
            <a:stretch>
              <a:fillRect/>
            </a:stretch>
          </a:blipFill>
        </p:spPr>
        <p:txBody>
          <a:bodyPr/>
          <a:lstStyle>
            <a:lvl1pPr marL="0" indent="0">
              <a:buFont typeface="Arial" panose="020B0604020202020204" pitchFamily="34" charset="0"/>
              <a:buNone/>
              <a:defRPr sz="100">
                <a:noFill/>
              </a:defRPr>
            </a:lvl1pPr>
            <a:lvl2pPr marL="216000" indent="0">
              <a:buFont typeface="Arial" panose="020B0604020202020204" pitchFamily="34" charset="0"/>
              <a:buNone/>
              <a:defRPr/>
            </a:lvl2pPr>
            <a:lvl3pPr marL="432000" indent="0">
              <a:buFont typeface="Arial" panose="020B0604020202020204" pitchFamily="34" charset="0"/>
              <a:buNone/>
              <a:defRPr/>
            </a:lvl3pPr>
            <a:lvl4pPr marL="648000" indent="0">
              <a:buFont typeface="Arial" panose="020B0604020202020204" pitchFamily="34" charset="0"/>
              <a:buNone/>
              <a:defRPr/>
            </a:lvl4pPr>
            <a:lvl5pPr marL="864000" indent="0">
              <a:buFont typeface="Arial" panose="020B0604020202020204" pitchFamily="34" charset="0"/>
              <a:buNone/>
              <a:defRPr/>
            </a:lvl5pPr>
          </a:lstStyle>
          <a:p>
            <a:pPr lvl="0"/>
            <a:r>
              <a:rPr lang="en-US"/>
              <a:t>.</a:t>
            </a:r>
          </a:p>
        </p:txBody>
      </p:sp>
      <p:sp>
        <p:nvSpPr>
          <p:cNvPr id="16" name="TextBox 15"/>
          <p:cNvSpPr txBox="1"/>
          <p:nvPr userDrawn="1"/>
        </p:nvSpPr>
        <p:spPr>
          <a:xfrm>
            <a:off x="12290627" y="-29980"/>
            <a:ext cx="1180556" cy="5193729"/>
          </a:xfrm>
          <a:prstGeom prst="rect">
            <a:avLst/>
          </a:prstGeom>
          <a:noFill/>
        </p:spPr>
        <p:txBody>
          <a:bodyPr wrap="square" lIns="0" tIns="0" rIns="0" bIns="0" rtlCol="0">
            <a:spAutoFit/>
          </a:bodyPr>
          <a:lstStyle/>
          <a:p>
            <a:pPr marL="0" marR="0" lvl="0" indent="0" algn="l" defTabSz="914400" rtl="0" eaLnBrk="0" fontAlgn="base" latinLnBrk="0" hangingPunct="0">
              <a:lnSpc>
                <a:spcPct val="100000"/>
              </a:lnSpc>
              <a:spcBef>
                <a:spcPts val="300"/>
              </a:spcBef>
              <a:spcAft>
                <a:spcPct val="0"/>
              </a:spcAft>
              <a:buClrTx/>
              <a:buSzTx/>
              <a:buFontTx/>
              <a:buNone/>
              <a:tabLst/>
            </a:pPr>
            <a:r>
              <a:rPr kumimoji="0" lang="en-GB" altLang="en-US" sz="1000" b="1" i="0" u="none" strike="noStrike" cap="none" normalizeH="0" baseline="0" noProof="1">
                <a:ln>
                  <a:noFill/>
                </a:ln>
                <a:solidFill>
                  <a:schemeClr val="tx1"/>
                </a:solidFill>
                <a:effectLst/>
                <a:latin typeface="Segoe UI Semibold" panose="020B0702040204020203" pitchFamily="34" charset="0"/>
                <a:ea typeface="Times New Roman" panose="02020603050405020304" pitchFamily="18" charset="0"/>
                <a:cs typeface="Segoe UI Semibold" panose="020B0702040204020203" pitchFamily="34" charset="0"/>
              </a:rPr>
              <a:t>To change a picture</a:t>
            </a:r>
            <a:endParaRPr kumimoji="0" lang="en-GB" altLang="en-US" sz="800" b="0" i="0" u="none" strike="noStrike" cap="none" normalizeH="0" baseline="0" noProof="1">
              <a:ln>
                <a:noFill/>
              </a:ln>
              <a:solidFill>
                <a:schemeClr val="tx1"/>
              </a:solidFill>
              <a:effectLst/>
              <a:latin typeface="Segoe UI Semibold" panose="020B0702040204020203" pitchFamily="34" charset="0"/>
              <a:cs typeface="Segoe UI Semibold" panose="020B0702040204020203" pitchFamily="34" charset="0"/>
            </a:endParaRPr>
          </a:p>
          <a:p>
            <a:pPr marL="0" marR="0" lvl="0" indent="0" algn="l" defTabSz="914400" rtl="0" eaLnBrk="0" fontAlgn="base" latinLnBrk="0" hangingPunct="0">
              <a:lnSpc>
                <a:spcPct val="100000"/>
              </a:lnSpc>
              <a:spcBef>
                <a:spcPts val="300"/>
              </a:spcBef>
              <a:spcAft>
                <a:spcPct val="0"/>
              </a:spcAft>
              <a:buClrTx/>
              <a:buSzTx/>
              <a:buFontTx/>
              <a:buNone/>
              <a:tabLst/>
            </a:pPr>
            <a:r>
              <a:rPr kumimoji="0" lang="en-GB" altLang="en-US" sz="1000" b="0" i="0" u="none" strike="noStrike" cap="none" normalizeH="0" baseline="0" noProof="1">
                <a:ln>
                  <a:noFill/>
                </a:ln>
                <a:solidFill>
                  <a:schemeClr val="tx1"/>
                </a:solidFill>
                <a:effectLst/>
                <a:latin typeface="Segoe UI Semibold" panose="020B0702040204020203" pitchFamily="34" charset="0"/>
                <a:ea typeface="Times New Roman" panose="02020603050405020304" pitchFamily="18" charset="0"/>
                <a:cs typeface="Segoe UI Semibold" panose="020B0702040204020203" pitchFamily="34" charset="0"/>
              </a:rPr>
              <a:t>1. </a:t>
            </a:r>
            <a:r>
              <a:rPr kumimoji="0" lang="en-GB" altLang="en-US" sz="1000" b="0" i="0" u="none" strike="noStrike" cap="none" normalizeH="0" baseline="0" noProof="1">
                <a:ln>
                  <a:noFill/>
                </a:ln>
                <a:solidFill>
                  <a:schemeClr val="tx1"/>
                </a:solidFill>
                <a:effectLst/>
                <a:latin typeface="+mn-lt"/>
                <a:ea typeface="Times New Roman" panose="02020603050405020304" pitchFamily="18" charset="0"/>
              </a:rPr>
              <a:t>Select the current picture frame, right-click and select </a:t>
            </a:r>
            <a:r>
              <a:rPr kumimoji="0" lang="en-GB" altLang="en-US" sz="1000" b="0" i="0" u="none" strike="noStrike" cap="none" normalizeH="0" baseline="0" noProof="1">
                <a:ln>
                  <a:noFill/>
                </a:ln>
                <a:solidFill>
                  <a:schemeClr val="tx1"/>
                </a:solidFill>
                <a:effectLst/>
                <a:latin typeface="Segoe UI Semibold" panose="020B0702040204020203" pitchFamily="34" charset="0"/>
                <a:ea typeface="Times New Roman" panose="02020603050405020304" pitchFamily="18" charset="0"/>
                <a:cs typeface="Segoe UI Semibold" panose="020B0702040204020203" pitchFamily="34" charset="0"/>
              </a:rPr>
              <a:t>Change picture…</a:t>
            </a:r>
            <a:endParaRPr kumimoji="0" lang="en-GB" altLang="en-US" sz="800" b="0" i="0" u="none" strike="noStrike" cap="none" normalizeH="0" baseline="0" noProof="1">
              <a:ln>
                <a:noFill/>
              </a:ln>
              <a:solidFill>
                <a:schemeClr val="tx1"/>
              </a:solidFill>
              <a:effectLst/>
              <a:latin typeface="Segoe UI Semibold" panose="020B0702040204020203" pitchFamily="34" charset="0"/>
              <a:cs typeface="Segoe UI Semibold" panose="020B0702040204020203" pitchFamily="34" charset="0"/>
            </a:endParaRPr>
          </a:p>
          <a:p>
            <a:pPr marL="0" marR="0" lvl="0" indent="0" algn="l" defTabSz="914400" rtl="0" eaLnBrk="0" fontAlgn="base" latinLnBrk="0" hangingPunct="0">
              <a:lnSpc>
                <a:spcPct val="100000"/>
              </a:lnSpc>
              <a:spcBef>
                <a:spcPts val="300"/>
              </a:spcBef>
              <a:spcAft>
                <a:spcPct val="0"/>
              </a:spcAft>
              <a:buClrTx/>
              <a:buSzTx/>
              <a:buFontTx/>
              <a:buNone/>
              <a:tabLst/>
            </a:pPr>
            <a:r>
              <a:rPr kumimoji="0" lang="en-GB" altLang="en-US" sz="1000" b="1" i="0" u="none" strike="noStrike" cap="none" normalizeH="0" baseline="0" noProof="1">
                <a:ln>
                  <a:noFill/>
                </a:ln>
                <a:solidFill>
                  <a:schemeClr val="tx1"/>
                </a:solidFill>
                <a:effectLst/>
                <a:latin typeface="Segoe UI Semibold" panose="020B0702040204020203" pitchFamily="34" charset="0"/>
                <a:ea typeface="Times New Roman" panose="02020603050405020304" pitchFamily="18" charset="0"/>
                <a:cs typeface="Segoe UI Semibold" panose="020B0702040204020203" pitchFamily="34" charset="0"/>
              </a:rPr>
              <a:t>2. </a:t>
            </a:r>
            <a:r>
              <a:rPr kumimoji="0" lang="en-GB" altLang="en-US" sz="1000" b="0" i="0" u="none" strike="noStrike" cap="none" normalizeH="0" baseline="0" noProof="1">
                <a:ln>
                  <a:noFill/>
                </a:ln>
                <a:solidFill>
                  <a:schemeClr val="tx1"/>
                </a:solidFill>
                <a:effectLst/>
                <a:latin typeface="+mn-lt"/>
                <a:ea typeface="Times New Roman" panose="02020603050405020304" pitchFamily="18" charset="0"/>
              </a:rPr>
              <a:t>Find and choose your new picture.</a:t>
            </a:r>
            <a:endParaRPr kumimoji="0" lang="en-GB" altLang="en-US" sz="800" b="0" i="0" u="none" strike="noStrike" cap="none" normalizeH="0" baseline="0" noProof="1">
              <a:ln>
                <a:noFill/>
              </a:ln>
              <a:solidFill>
                <a:schemeClr val="tx1"/>
              </a:solidFill>
              <a:effectLst/>
              <a:latin typeface="+mn-lt"/>
            </a:endParaRPr>
          </a:p>
          <a:p>
            <a:pPr marL="0" marR="0" lvl="0" indent="0" algn="l" defTabSz="914400" rtl="0" eaLnBrk="0" fontAlgn="base" latinLnBrk="0" hangingPunct="0">
              <a:lnSpc>
                <a:spcPct val="100000"/>
              </a:lnSpc>
              <a:spcBef>
                <a:spcPts val="300"/>
              </a:spcBef>
              <a:spcAft>
                <a:spcPct val="0"/>
              </a:spcAft>
              <a:buClrTx/>
              <a:buSzTx/>
              <a:buFontTx/>
              <a:buNone/>
              <a:tabLst/>
            </a:pPr>
            <a:r>
              <a:rPr kumimoji="0" lang="en-GB" altLang="en-US" sz="1000" b="0" i="0" u="none" strike="noStrike" cap="none" normalizeH="0" baseline="0" noProof="1">
                <a:ln>
                  <a:noFill/>
                </a:ln>
                <a:solidFill>
                  <a:schemeClr val="tx1"/>
                </a:solidFill>
                <a:effectLst/>
                <a:latin typeface="Segoe UI Semibold" panose="020B0702040204020203" pitchFamily="34" charset="0"/>
                <a:ea typeface="Times New Roman" panose="02020603050405020304" pitchFamily="18" charset="0"/>
                <a:cs typeface="Segoe UI Semibold" panose="020B0702040204020203" pitchFamily="34" charset="0"/>
              </a:rPr>
              <a:t>3. </a:t>
            </a:r>
            <a:r>
              <a:rPr kumimoji="0" lang="en-GB" altLang="en-US" sz="1000" b="0" i="0" u="none" strike="noStrike" cap="none" normalizeH="0" baseline="0" noProof="1">
                <a:ln>
                  <a:noFill/>
                </a:ln>
                <a:solidFill>
                  <a:schemeClr val="tx1"/>
                </a:solidFill>
                <a:effectLst/>
                <a:latin typeface="+mn-lt"/>
                <a:ea typeface="Times New Roman" panose="02020603050405020304" pitchFamily="18" charset="0"/>
              </a:rPr>
              <a:t>Insert the new picture.</a:t>
            </a:r>
            <a:endParaRPr kumimoji="0" lang="en-GB" altLang="en-US" sz="800" b="0" i="0" u="none" strike="noStrike" cap="none" normalizeH="0" baseline="0" noProof="1">
              <a:ln>
                <a:noFill/>
              </a:ln>
              <a:solidFill>
                <a:schemeClr val="tx1"/>
              </a:solidFill>
              <a:effectLst/>
              <a:latin typeface="+mn-lt"/>
            </a:endParaRPr>
          </a:p>
          <a:p>
            <a:pPr marL="0" marR="0" lvl="0" indent="0" algn="l" defTabSz="914400" rtl="0" eaLnBrk="0" fontAlgn="base" latinLnBrk="0" hangingPunct="0">
              <a:lnSpc>
                <a:spcPct val="100000"/>
              </a:lnSpc>
              <a:spcBef>
                <a:spcPts val="300"/>
              </a:spcBef>
              <a:spcAft>
                <a:spcPct val="0"/>
              </a:spcAft>
              <a:buClrTx/>
              <a:buSzTx/>
              <a:buFontTx/>
              <a:buNone/>
              <a:tabLst/>
            </a:pPr>
            <a:r>
              <a:rPr kumimoji="0" lang="en-GB" altLang="en-US" sz="1000" b="0" i="0" u="none" strike="noStrike" cap="none" normalizeH="0" baseline="0" noProof="1">
                <a:ln>
                  <a:noFill/>
                </a:ln>
                <a:solidFill>
                  <a:schemeClr val="tx1"/>
                </a:solidFill>
                <a:effectLst/>
                <a:latin typeface="Segoe UI Semibold" panose="020B0702040204020203" pitchFamily="34" charset="0"/>
                <a:ea typeface="Times New Roman" panose="02020603050405020304" pitchFamily="18" charset="0"/>
                <a:cs typeface="Segoe UI Semibold" panose="020B0702040204020203" pitchFamily="34" charset="0"/>
              </a:rPr>
              <a:t>4. </a:t>
            </a:r>
            <a:r>
              <a:rPr kumimoji="0" lang="en-GB" altLang="en-US" sz="1000" b="0" i="0" u="none" strike="noStrike" cap="none" normalizeH="0" baseline="0" noProof="1">
                <a:ln>
                  <a:noFill/>
                </a:ln>
                <a:solidFill>
                  <a:schemeClr val="tx1"/>
                </a:solidFill>
                <a:effectLst/>
                <a:latin typeface="+mn-lt"/>
                <a:ea typeface="Times New Roman" panose="02020603050405020304" pitchFamily="18" charset="0"/>
              </a:rPr>
              <a:t>The new picture will automatically be centered in the placeholder area, possibly leaving blank space.</a:t>
            </a:r>
            <a:endParaRPr kumimoji="0" lang="en-GB" altLang="en-US" sz="800" b="0" i="0" u="none" strike="noStrike" cap="none" normalizeH="0" baseline="0" noProof="1">
              <a:ln>
                <a:noFill/>
              </a:ln>
              <a:solidFill>
                <a:schemeClr val="tx1"/>
              </a:solidFill>
              <a:effectLst/>
              <a:latin typeface="+mn-lt"/>
            </a:endParaRPr>
          </a:p>
          <a:p>
            <a:pPr marL="0" marR="0" lvl="0" indent="0" algn="l" defTabSz="914400" rtl="0" eaLnBrk="0" fontAlgn="base" latinLnBrk="0" hangingPunct="0">
              <a:lnSpc>
                <a:spcPct val="100000"/>
              </a:lnSpc>
              <a:spcBef>
                <a:spcPts val="300"/>
              </a:spcBef>
              <a:spcAft>
                <a:spcPct val="0"/>
              </a:spcAft>
              <a:buClrTx/>
              <a:buSzTx/>
              <a:buFontTx/>
              <a:buNone/>
              <a:tabLst/>
            </a:pPr>
            <a:r>
              <a:rPr kumimoji="0" lang="en-GB" altLang="en-US" sz="1000" b="0" i="0" u="none" strike="noStrike" cap="none" normalizeH="0" baseline="0" noProof="1">
                <a:ln>
                  <a:noFill/>
                </a:ln>
                <a:solidFill>
                  <a:schemeClr val="tx1"/>
                </a:solidFill>
                <a:effectLst/>
                <a:latin typeface="Segoe UI Semibold" panose="020B0702040204020203" pitchFamily="34" charset="0"/>
                <a:ea typeface="Times New Roman" panose="02020603050405020304" pitchFamily="18" charset="0"/>
                <a:cs typeface="Segoe UI Semibold" panose="020B0702040204020203" pitchFamily="34" charset="0"/>
              </a:rPr>
              <a:t>5. </a:t>
            </a:r>
            <a:r>
              <a:rPr kumimoji="0" lang="en-GB" altLang="en-US" sz="1000" b="0" i="0" u="none" strike="noStrike" cap="none" normalizeH="0" baseline="0" noProof="1">
                <a:ln>
                  <a:noFill/>
                </a:ln>
                <a:solidFill>
                  <a:schemeClr val="tx1"/>
                </a:solidFill>
                <a:effectLst/>
                <a:latin typeface="+mn-lt"/>
                <a:ea typeface="Times New Roman" panose="02020603050405020304" pitchFamily="18" charset="0"/>
              </a:rPr>
              <a:t>Press the </a:t>
            </a:r>
            <a:r>
              <a:rPr kumimoji="0" lang="en-GB" altLang="en-US" sz="1000" b="0" i="0" u="none" strike="noStrike" cap="none" normalizeH="0" baseline="0" noProof="1">
                <a:ln>
                  <a:noFill/>
                </a:ln>
                <a:solidFill>
                  <a:schemeClr val="tx1"/>
                </a:solidFill>
                <a:effectLst/>
                <a:latin typeface="Segoe UI Semibold" panose="020B0702040204020203" pitchFamily="34" charset="0"/>
                <a:ea typeface="Times New Roman" panose="02020603050405020304" pitchFamily="18" charset="0"/>
                <a:cs typeface="Segoe UI Semibold" panose="020B0702040204020203" pitchFamily="34" charset="0"/>
              </a:rPr>
              <a:t>Reset</a:t>
            </a:r>
            <a:r>
              <a:rPr kumimoji="0" lang="en-GB" altLang="en-US" sz="1000" b="0" i="0" u="none" strike="noStrike" cap="none" normalizeH="0" baseline="0" noProof="1">
                <a:ln>
                  <a:noFill/>
                </a:ln>
                <a:solidFill>
                  <a:schemeClr val="tx1"/>
                </a:solidFill>
                <a:effectLst/>
                <a:latin typeface="+mn-lt"/>
                <a:ea typeface="Times New Roman" panose="02020603050405020304" pitchFamily="18" charset="0"/>
              </a:rPr>
              <a:t> button, located on the left-hand side of the </a:t>
            </a:r>
            <a:r>
              <a:rPr kumimoji="0" lang="en-GB" altLang="en-US" sz="1000" b="0" i="0" u="none" strike="noStrike" cap="none" normalizeH="0" baseline="0" noProof="1">
                <a:ln>
                  <a:noFill/>
                </a:ln>
                <a:solidFill>
                  <a:schemeClr val="tx1"/>
                </a:solidFill>
                <a:effectLst/>
                <a:latin typeface="Segoe UI Semibold" panose="020B0702040204020203" pitchFamily="34" charset="0"/>
                <a:ea typeface="Times New Roman" panose="02020603050405020304" pitchFamily="18" charset="0"/>
                <a:cs typeface="Segoe UI Semibold" panose="020B0702040204020203" pitchFamily="34" charset="0"/>
              </a:rPr>
              <a:t>Home</a:t>
            </a:r>
            <a:r>
              <a:rPr kumimoji="0" lang="en-GB" altLang="en-US" sz="1000" b="0" i="0" u="none" strike="noStrike" cap="none" normalizeH="0" baseline="0" noProof="1">
                <a:ln>
                  <a:noFill/>
                </a:ln>
                <a:solidFill>
                  <a:schemeClr val="tx1"/>
                </a:solidFill>
                <a:effectLst/>
                <a:latin typeface="+mn-lt"/>
                <a:ea typeface="Times New Roman" panose="02020603050405020304" pitchFamily="18" charset="0"/>
              </a:rPr>
              <a:t> tool bar, between </a:t>
            </a:r>
            <a:r>
              <a:rPr kumimoji="0" lang="en-GB" altLang="en-US" sz="1000" b="0" i="0" u="none" strike="noStrike" cap="none" normalizeH="0" baseline="0" noProof="1">
                <a:ln>
                  <a:noFill/>
                </a:ln>
                <a:solidFill>
                  <a:schemeClr val="tx1"/>
                </a:solidFill>
                <a:effectLst/>
                <a:latin typeface="Segoe UI Semibold" panose="020B0702040204020203" pitchFamily="34" charset="0"/>
                <a:ea typeface="Times New Roman" panose="02020603050405020304" pitchFamily="18" charset="0"/>
                <a:cs typeface="Segoe UI Semibold" panose="020B0702040204020203" pitchFamily="34" charset="0"/>
              </a:rPr>
              <a:t>Layout</a:t>
            </a:r>
            <a:r>
              <a:rPr kumimoji="0" lang="en-GB" altLang="en-US" sz="1000" b="0" i="0" u="none" strike="noStrike" cap="none" normalizeH="0" baseline="0" noProof="1">
                <a:ln>
                  <a:noFill/>
                </a:ln>
                <a:solidFill>
                  <a:schemeClr val="tx1"/>
                </a:solidFill>
                <a:effectLst/>
                <a:latin typeface="+mn-lt"/>
                <a:ea typeface="Times New Roman" panose="02020603050405020304" pitchFamily="18" charset="0"/>
              </a:rPr>
              <a:t> and </a:t>
            </a:r>
            <a:r>
              <a:rPr kumimoji="0" lang="en-GB" altLang="en-US" sz="1000" b="0" i="0" u="none" strike="noStrike" cap="none" normalizeH="0" baseline="0" noProof="1">
                <a:ln>
                  <a:noFill/>
                </a:ln>
                <a:solidFill>
                  <a:schemeClr val="tx1"/>
                </a:solidFill>
                <a:effectLst/>
                <a:latin typeface="Segoe UI Semibold" panose="020B0702040204020203" pitchFamily="34" charset="0"/>
                <a:ea typeface="Times New Roman" panose="02020603050405020304" pitchFamily="18" charset="0"/>
                <a:cs typeface="Segoe UI Semibold" panose="020B0702040204020203" pitchFamily="34" charset="0"/>
              </a:rPr>
              <a:t>Section</a:t>
            </a:r>
            <a:r>
              <a:rPr kumimoji="0" lang="en-GB" altLang="en-US" sz="1000" b="0" i="0" u="none" strike="noStrike" cap="none" normalizeH="0" baseline="0" noProof="1">
                <a:ln>
                  <a:noFill/>
                </a:ln>
                <a:solidFill>
                  <a:schemeClr val="tx1"/>
                </a:solidFill>
                <a:effectLst/>
                <a:latin typeface="+mn-lt"/>
                <a:ea typeface="Times New Roman" panose="02020603050405020304" pitchFamily="18" charset="0"/>
              </a:rPr>
              <a:t>.</a:t>
            </a:r>
            <a:endParaRPr kumimoji="0" lang="en-GB" altLang="en-US" sz="800" b="0" i="0" u="none" strike="noStrike" cap="none" normalizeH="0" baseline="0" noProof="1">
              <a:ln>
                <a:noFill/>
              </a:ln>
              <a:solidFill>
                <a:schemeClr val="tx1"/>
              </a:solidFill>
              <a:effectLst/>
              <a:latin typeface="+mn-lt"/>
            </a:endParaRPr>
          </a:p>
          <a:p>
            <a:pPr marL="0" marR="0" lvl="0" indent="0" algn="l" defTabSz="914400" rtl="0" eaLnBrk="0" fontAlgn="base" latinLnBrk="0" hangingPunct="0">
              <a:lnSpc>
                <a:spcPct val="100000"/>
              </a:lnSpc>
              <a:spcBef>
                <a:spcPts val="300"/>
              </a:spcBef>
              <a:spcAft>
                <a:spcPct val="0"/>
              </a:spcAft>
              <a:buClrTx/>
              <a:buSzTx/>
              <a:buFontTx/>
              <a:buNone/>
              <a:tabLst/>
            </a:pPr>
            <a:r>
              <a:rPr kumimoji="0" lang="en-GB" altLang="en-US" sz="1000" b="0" i="0" u="none" strike="noStrike" cap="none" normalizeH="0" baseline="0" noProof="1">
                <a:ln>
                  <a:noFill/>
                </a:ln>
                <a:solidFill>
                  <a:schemeClr val="tx1"/>
                </a:solidFill>
                <a:effectLst/>
                <a:latin typeface="Segoe UI Semibold" panose="020B0702040204020203" pitchFamily="34" charset="0"/>
                <a:ea typeface="Times New Roman" panose="02020603050405020304" pitchFamily="18" charset="0"/>
                <a:cs typeface="Segoe UI Semibold" panose="020B0702040204020203" pitchFamily="34" charset="0"/>
              </a:rPr>
              <a:t>6. </a:t>
            </a:r>
            <a:r>
              <a:rPr kumimoji="0" lang="en-GB" altLang="en-US" sz="1000" b="0" i="0" u="none" strike="noStrike" cap="none" normalizeH="0" baseline="0" noProof="1">
                <a:ln>
                  <a:noFill/>
                </a:ln>
                <a:solidFill>
                  <a:schemeClr val="tx1"/>
                </a:solidFill>
                <a:effectLst/>
                <a:latin typeface="+mn-lt"/>
                <a:ea typeface="Times New Roman" panose="02020603050405020304" pitchFamily="18" charset="0"/>
              </a:rPr>
              <a:t>The picture should now fill the entire placeholder area.</a:t>
            </a:r>
            <a:endParaRPr kumimoji="0" lang="en-GB" altLang="en-US" sz="800" b="0" i="0" u="none" strike="noStrike" cap="none" normalizeH="0" baseline="0" noProof="1">
              <a:ln>
                <a:noFill/>
              </a:ln>
              <a:solidFill>
                <a:schemeClr val="tx1"/>
              </a:solidFill>
              <a:effectLst/>
              <a:latin typeface="+mn-lt"/>
            </a:endParaRPr>
          </a:p>
          <a:p>
            <a:pPr marL="0" marR="0" lvl="0" indent="0" algn="l" defTabSz="914400" rtl="0" eaLnBrk="0" fontAlgn="base" latinLnBrk="0" hangingPunct="0">
              <a:lnSpc>
                <a:spcPct val="100000"/>
              </a:lnSpc>
              <a:spcBef>
                <a:spcPts val="300"/>
              </a:spcBef>
              <a:spcAft>
                <a:spcPct val="0"/>
              </a:spcAft>
              <a:buClrTx/>
              <a:buSzTx/>
              <a:buFontTx/>
              <a:buNone/>
              <a:tabLst/>
            </a:pPr>
            <a:r>
              <a:rPr kumimoji="0" lang="en-GB" altLang="en-US" sz="1000" b="0" i="0" u="none" strike="noStrike" cap="none" normalizeH="0" baseline="0" noProof="1">
                <a:ln>
                  <a:noFill/>
                </a:ln>
                <a:solidFill>
                  <a:schemeClr val="tx1"/>
                </a:solidFill>
                <a:effectLst/>
                <a:latin typeface="Segoe UI Semibold" panose="020B0702040204020203" pitchFamily="34" charset="0"/>
                <a:ea typeface="Times New Roman" panose="02020603050405020304" pitchFamily="18" charset="0"/>
                <a:cs typeface="Segoe UI Semibold" panose="020B0702040204020203" pitchFamily="34" charset="0"/>
              </a:rPr>
              <a:t>7. </a:t>
            </a:r>
            <a:r>
              <a:rPr kumimoji="0" lang="en-GB" altLang="en-US" sz="1000" b="0" i="0" u="none" strike="noStrike" cap="none" normalizeH="0" baseline="0" noProof="1">
                <a:ln>
                  <a:noFill/>
                </a:ln>
                <a:solidFill>
                  <a:schemeClr val="tx1"/>
                </a:solidFill>
                <a:effectLst/>
                <a:latin typeface="+mn-lt"/>
                <a:ea typeface="Times New Roman" panose="02020603050405020304" pitchFamily="18" charset="0"/>
              </a:rPr>
              <a:t>To display your preferred section of the new picture, right-click and select </a:t>
            </a:r>
            <a:r>
              <a:rPr kumimoji="0" lang="en-GB" altLang="en-US" sz="1000" b="0" i="0" u="none" strike="noStrike" cap="none" normalizeH="0" baseline="0" noProof="1">
                <a:ln>
                  <a:noFill/>
                </a:ln>
                <a:solidFill>
                  <a:schemeClr val="tx1"/>
                </a:solidFill>
                <a:effectLst/>
                <a:latin typeface="Segoe UI Semibold" panose="020B0702040204020203" pitchFamily="34" charset="0"/>
                <a:ea typeface="Times New Roman" panose="02020603050405020304" pitchFamily="18" charset="0"/>
                <a:cs typeface="Segoe UI Semibold" panose="020B0702040204020203" pitchFamily="34" charset="0"/>
              </a:rPr>
              <a:t>Crop</a:t>
            </a:r>
            <a:r>
              <a:rPr kumimoji="0" lang="en-GB" altLang="en-US" sz="1000" b="0" i="0" u="none" strike="noStrike" cap="none" normalizeH="0" baseline="0" noProof="1">
                <a:ln>
                  <a:noFill/>
                </a:ln>
                <a:solidFill>
                  <a:schemeClr val="tx1"/>
                </a:solidFill>
                <a:effectLst/>
                <a:latin typeface="+mn-lt"/>
                <a:ea typeface="Times New Roman" panose="02020603050405020304" pitchFamily="18" charset="0"/>
              </a:rPr>
              <a:t> to enlarge and move the picture within the placeholder area.</a:t>
            </a:r>
            <a:endParaRPr kumimoji="0" lang="en-GB" altLang="en-US" sz="1200" b="0" i="0" u="none" strike="noStrike" cap="none" normalizeH="0" baseline="0" noProof="1">
              <a:ln>
                <a:noFill/>
              </a:ln>
              <a:solidFill>
                <a:schemeClr val="tx1"/>
              </a:solidFill>
              <a:effectLst/>
              <a:latin typeface="+mn-lt"/>
            </a:endParaRPr>
          </a:p>
        </p:txBody>
      </p:sp>
      <p:grpSp>
        <p:nvGrpSpPr>
          <p:cNvPr id="17" name="Group 16"/>
          <p:cNvGrpSpPr/>
          <p:nvPr userDrawn="1"/>
        </p:nvGrpSpPr>
        <p:grpSpPr>
          <a:xfrm>
            <a:off x="-1245870" y="2354"/>
            <a:ext cx="1147243" cy="2214080"/>
            <a:chOff x="-1245870" y="2354"/>
            <a:chExt cx="1147243" cy="2214080"/>
          </a:xfrm>
        </p:grpSpPr>
        <p:pic>
          <p:nvPicPr>
            <p:cNvPr id="18" name="Picture 17"/>
            <p:cNvPicPr>
              <a:picLocks noChangeAspect="1"/>
            </p:cNvPicPr>
            <p:nvPr userDrawn="1"/>
          </p:nvPicPr>
          <p:blipFill rotWithShape="1">
            <a:blip r:embed="rId3"/>
            <a:srcRect b="18710"/>
            <a:stretch/>
          </p:blipFill>
          <p:spPr>
            <a:xfrm>
              <a:off x="-1245869" y="2354"/>
              <a:ext cx="1147242" cy="1420335"/>
            </a:xfrm>
            <a:prstGeom prst="rect">
              <a:avLst/>
            </a:prstGeom>
          </p:spPr>
        </p:pic>
        <p:sp>
          <p:nvSpPr>
            <p:cNvPr id="19" name="TextBox 18"/>
            <p:cNvSpPr txBox="1"/>
            <p:nvPr userDrawn="1"/>
          </p:nvSpPr>
          <p:spPr>
            <a:xfrm>
              <a:off x="-1245870" y="1446993"/>
              <a:ext cx="1143000" cy="769441"/>
            </a:xfrm>
            <a:prstGeom prst="rect">
              <a:avLst/>
            </a:prstGeom>
            <a:noFill/>
          </p:spPr>
          <p:txBody>
            <a:bodyPr wrap="square" lIns="0" tIns="0" rIns="0" bIns="0" rtlCol="0">
              <a:spAutoFit/>
            </a:bodyPr>
            <a:lstStyle/>
            <a:p>
              <a:r>
                <a:rPr lang="en-US" sz="1000"/>
                <a:t>Change the header color to match the image: Choose only between these four medium dark colors</a:t>
              </a:r>
            </a:p>
          </p:txBody>
        </p:sp>
        <p:sp>
          <p:nvSpPr>
            <p:cNvPr id="20" name="Rectangle 19"/>
            <p:cNvSpPr/>
            <p:nvPr userDrawn="1"/>
          </p:nvSpPr>
          <p:spPr>
            <a:xfrm>
              <a:off x="-1245870" y="1274732"/>
              <a:ext cx="458433" cy="147957"/>
            </a:xfrm>
            <a:prstGeom prst="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10000"/>
                </a:lnSpc>
                <a:spcBef>
                  <a:spcPts val="1000"/>
                </a:spcBef>
              </a:pPr>
              <a:endParaRPr lang="en-US" sz="2400" noProof="0" err="1"/>
            </a:p>
          </p:txBody>
        </p:sp>
      </p:grpSp>
    </p:spTree>
    <p:extLst>
      <p:ext uri="{BB962C8B-B14F-4D97-AF65-F5344CB8AC3E}">
        <p14:creationId xmlns:p14="http://schemas.microsoft.com/office/powerpoint/2010/main" val="256424633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Only" preserve="1">
  <p:cSld name="Title">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solidFill>
                  <a:srgbClr val="007CA0"/>
                </a:solidFill>
              </a:defRPr>
            </a:lvl1pPr>
          </a:lstStyle>
          <a:p>
            <a:r>
              <a:rPr lang="en-US"/>
              <a:t>Click to add title</a:t>
            </a:r>
          </a:p>
        </p:txBody>
      </p:sp>
      <p:sp>
        <p:nvSpPr>
          <p:cNvPr id="3" name="Date_DateCustomA"/>
          <p:cNvSpPr>
            <a:spLocks noGrp="1"/>
          </p:cNvSpPr>
          <p:nvPr>
            <p:ph type="dt" sz="half" idx="10"/>
          </p:nvPr>
        </p:nvSpPr>
        <p:spPr/>
        <p:txBody>
          <a:bodyPr/>
          <a:lstStyle/>
          <a:p>
            <a:fld id="{F9C6540A-ED97-4387-9991-BF4C2F36AAD8}" type="datetime3">
              <a:rPr lang="en-US" smtClean="0"/>
              <a:t>24 November 2020</a:t>
            </a:fld>
            <a:endParaRPr lang="en-US"/>
          </a:p>
        </p:txBody>
      </p:sp>
      <p:sp>
        <p:nvSpPr>
          <p:cNvPr id="4" name="FLD_PresentationTitle"/>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4C8C45C-947F-4981-8B3F-4F32E973C901}" type="slidenum">
              <a:rPr lang="en-US" smtClean="0"/>
              <a:t>‹#›</a:t>
            </a:fld>
            <a:endParaRPr lang="en-US"/>
          </a:p>
        </p:txBody>
      </p:sp>
      <p:grpSp>
        <p:nvGrpSpPr>
          <p:cNvPr id="6" name="Group 5"/>
          <p:cNvGrpSpPr/>
          <p:nvPr userDrawn="1"/>
        </p:nvGrpSpPr>
        <p:grpSpPr>
          <a:xfrm>
            <a:off x="-1245870" y="2354"/>
            <a:ext cx="1147243" cy="2060192"/>
            <a:chOff x="-1245870" y="2354"/>
            <a:chExt cx="1147243" cy="2060192"/>
          </a:xfrm>
        </p:grpSpPr>
        <p:pic>
          <p:nvPicPr>
            <p:cNvPr id="7" name="Picture 6"/>
            <p:cNvPicPr>
              <a:picLocks noChangeAspect="1"/>
            </p:cNvPicPr>
            <p:nvPr userDrawn="1"/>
          </p:nvPicPr>
          <p:blipFill rotWithShape="1">
            <a:blip r:embed="rId2"/>
            <a:srcRect b="18710"/>
            <a:stretch/>
          </p:blipFill>
          <p:spPr>
            <a:xfrm>
              <a:off x="-1245869" y="2354"/>
              <a:ext cx="1147242" cy="1420335"/>
            </a:xfrm>
            <a:prstGeom prst="rect">
              <a:avLst/>
            </a:prstGeom>
          </p:spPr>
        </p:pic>
        <p:sp>
          <p:nvSpPr>
            <p:cNvPr id="8" name="TextBox 7"/>
            <p:cNvSpPr txBox="1"/>
            <p:nvPr userDrawn="1"/>
          </p:nvSpPr>
          <p:spPr>
            <a:xfrm>
              <a:off x="-1245870" y="1446993"/>
              <a:ext cx="1143000" cy="615553"/>
            </a:xfrm>
            <a:prstGeom prst="rect">
              <a:avLst/>
            </a:prstGeom>
            <a:noFill/>
          </p:spPr>
          <p:txBody>
            <a:bodyPr wrap="square" lIns="0" tIns="0" rIns="0" bIns="0" rtlCol="0">
              <a:spAutoFit/>
            </a:bodyPr>
            <a:lstStyle/>
            <a:p>
              <a:r>
                <a:rPr lang="en-US" sz="1000"/>
                <a:t>Change the header color: Choose only between these four medium dark colors</a:t>
              </a:r>
            </a:p>
          </p:txBody>
        </p:sp>
        <p:sp>
          <p:nvSpPr>
            <p:cNvPr id="9" name="Rectangle 8"/>
            <p:cNvSpPr/>
            <p:nvPr userDrawn="1"/>
          </p:nvSpPr>
          <p:spPr>
            <a:xfrm>
              <a:off x="-1245870" y="1274732"/>
              <a:ext cx="458433" cy="147957"/>
            </a:xfrm>
            <a:prstGeom prst="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10000"/>
                </a:lnSpc>
                <a:spcBef>
                  <a:spcPts val="1000"/>
                </a:spcBef>
              </a:pPr>
              <a:endParaRPr lang="en-US" sz="2400" noProof="0" err="1"/>
            </a:p>
          </p:txBody>
        </p:sp>
      </p:grpSp>
    </p:spTree>
    <p:extLst>
      <p:ext uri="{BB962C8B-B14F-4D97-AF65-F5344CB8AC3E}">
        <p14:creationId xmlns:p14="http://schemas.microsoft.com/office/powerpoint/2010/main" val="12491328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reserve="1">
  <p:cSld name="Logo and footers">
    <p:spTree>
      <p:nvGrpSpPr>
        <p:cNvPr id="1" name=""/>
        <p:cNvGrpSpPr/>
        <p:nvPr/>
      </p:nvGrpSpPr>
      <p:grpSpPr>
        <a:xfrm>
          <a:off x="0" y="0"/>
          <a:ext cx="0" cy="0"/>
          <a:chOff x="0" y="0"/>
          <a:chExt cx="0" cy="0"/>
        </a:xfrm>
      </p:grpSpPr>
      <p:sp>
        <p:nvSpPr>
          <p:cNvPr id="2" name="Date_DateCustomA"/>
          <p:cNvSpPr>
            <a:spLocks noGrp="1"/>
          </p:cNvSpPr>
          <p:nvPr>
            <p:ph type="dt" sz="half" idx="10"/>
          </p:nvPr>
        </p:nvSpPr>
        <p:spPr/>
        <p:txBody>
          <a:bodyPr/>
          <a:lstStyle/>
          <a:p>
            <a:fld id="{2C70711E-10D6-40E0-A3FC-5A55EAB11433}" type="datetime3">
              <a:rPr lang="en-US" smtClean="0"/>
              <a:t>24 November 2020</a:t>
            </a:fld>
            <a:endParaRPr lang="en-US"/>
          </a:p>
        </p:txBody>
      </p:sp>
      <p:sp>
        <p:nvSpPr>
          <p:cNvPr id="3" name="FLD_PresentationTitle"/>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4C8C45C-947F-4981-8B3F-4F32E973C901}" type="slidenum">
              <a:rPr lang="en-US" smtClean="0"/>
              <a:t>‹#›</a:t>
            </a:fld>
            <a:endParaRPr lang="en-US"/>
          </a:p>
        </p:txBody>
      </p:sp>
    </p:spTree>
    <p:extLst>
      <p:ext uri="{BB962C8B-B14F-4D97-AF65-F5344CB8AC3E}">
        <p14:creationId xmlns:p14="http://schemas.microsoft.com/office/powerpoint/2010/main" val="101576131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userDrawn="1">
  <p:cSld name="End slide">
    <p:spTree>
      <p:nvGrpSpPr>
        <p:cNvPr id="1" name=""/>
        <p:cNvGrpSpPr/>
        <p:nvPr/>
      </p:nvGrpSpPr>
      <p:grpSpPr>
        <a:xfrm>
          <a:off x="0" y="0"/>
          <a:ext cx="0" cy="0"/>
          <a:chOff x="0" y="0"/>
          <a:chExt cx="0" cy="0"/>
        </a:xfrm>
      </p:grpSpPr>
      <p:sp>
        <p:nvSpPr>
          <p:cNvPr id="14" name="Picture Placeholder 13"/>
          <p:cNvSpPr>
            <a:spLocks noGrp="1"/>
          </p:cNvSpPr>
          <p:nvPr>
            <p:ph type="pic" sz="quarter" idx="17" hasCustomPrompt="1"/>
          </p:nvPr>
        </p:nvSpPr>
        <p:spPr>
          <a:xfrm>
            <a:off x="0" y="0"/>
            <a:ext cx="12193200" cy="6858000"/>
          </a:xfrm>
          <a:custGeom>
            <a:avLst/>
            <a:gdLst>
              <a:gd name="connsiteX0" fmla="*/ 138113 w 12193200"/>
              <a:gd name="connsiteY0" fmla="*/ 134938 h 6858000"/>
              <a:gd name="connsiteX1" fmla="*/ 12053888 w 12193200"/>
              <a:gd name="connsiteY1" fmla="*/ 134938 h 6858000"/>
              <a:gd name="connsiteX2" fmla="*/ 12053888 w 12193200"/>
              <a:gd name="connsiteY2" fmla="*/ 6726238 h 6858000"/>
              <a:gd name="connsiteX3" fmla="*/ 138113 w 12193200"/>
              <a:gd name="connsiteY3" fmla="*/ 6726238 h 6858000"/>
              <a:gd name="connsiteX4" fmla="*/ 125413 w 12193200"/>
              <a:gd name="connsiteY4" fmla="*/ 122238 h 6858000"/>
              <a:gd name="connsiteX5" fmla="*/ 125413 w 12193200"/>
              <a:gd name="connsiteY5" fmla="*/ 6738938 h 6858000"/>
              <a:gd name="connsiteX6" fmla="*/ 12066588 w 12193200"/>
              <a:gd name="connsiteY6" fmla="*/ 6738938 h 6858000"/>
              <a:gd name="connsiteX7" fmla="*/ 12066588 w 12193200"/>
              <a:gd name="connsiteY7" fmla="*/ 122238 h 6858000"/>
              <a:gd name="connsiteX8" fmla="*/ 0 w 12193200"/>
              <a:gd name="connsiteY8" fmla="*/ 0 h 6858000"/>
              <a:gd name="connsiteX9" fmla="*/ 12193200 w 12193200"/>
              <a:gd name="connsiteY9" fmla="*/ 0 h 6858000"/>
              <a:gd name="connsiteX10" fmla="*/ 12193200 w 12193200"/>
              <a:gd name="connsiteY10" fmla="*/ 6858000 h 6858000"/>
              <a:gd name="connsiteX11" fmla="*/ 0 w 12193200"/>
              <a:gd name="connsiteY11"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93200" h="6858000">
                <a:moveTo>
                  <a:pt x="138113" y="134938"/>
                </a:moveTo>
                <a:lnTo>
                  <a:pt x="12053888" y="134938"/>
                </a:lnTo>
                <a:lnTo>
                  <a:pt x="12053888" y="6726238"/>
                </a:lnTo>
                <a:lnTo>
                  <a:pt x="138113" y="6726238"/>
                </a:lnTo>
                <a:close/>
                <a:moveTo>
                  <a:pt x="125413" y="122238"/>
                </a:moveTo>
                <a:lnTo>
                  <a:pt x="125413" y="6738938"/>
                </a:lnTo>
                <a:lnTo>
                  <a:pt x="12066588" y="6738938"/>
                </a:lnTo>
                <a:lnTo>
                  <a:pt x="12066588" y="122238"/>
                </a:lnTo>
                <a:close/>
                <a:moveTo>
                  <a:pt x="0" y="0"/>
                </a:moveTo>
                <a:lnTo>
                  <a:pt x="12193200" y="0"/>
                </a:lnTo>
                <a:lnTo>
                  <a:pt x="12193200" y="6858000"/>
                </a:lnTo>
                <a:lnTo>
                  <a:pt x="0" y="6858000"/>
                </a:lnTo>
                <a:close/>
              </a:path>
            </a:pathLst>
          </a:custGeom>
          <a:solidFill>
            <a:schemeClr val="bg2"/>
          </a:solidFill>
        </p:spPr>
        <p:txBody>
          <a:bodyPr wrap="square" lIns="252000" tIns="792000" rIns="0" anchor="ctr" anchorCtr="0">
            <a:noAutofit/>
          </a:bodyPr>
          <a:lstStyle>
            <a:lvl1pPr marL="0" indent="0" algn="ctr">
              <a:buFont typeface="Arial" panose="020B0604020202020204" pitchFamily="34" charset="0"/>
              <a:buNone/>
              <a:defRPr sz="1600" baseline="0"/>
            </a:lvl1pPr>
          </a:lstStyle>
          <a:p>
            <a:r>
              <a:rPr lang="en-US"/>
              <a:t>Click on icon and insert image</a:t>
            </a:r>
          </a:p>
        </p:txBody>
      </p:sp>
      <p:sp>
        <p:nvSpPr>
          <p:cNvPr id="9" name="Title 1"/>
          <p:cNvSpPr>
            <a:spLocks noGrp="1"/>
          </p:cNvSpPr>
          <p:nvPr>
            <p:ph type="title" hasCustomPrompt="1"/>
          </p:nvPr>
        </p:nvSpPr>
        <p:spPr>
          <a:xfrm>
            <a:off x="2601696" y="545369"/>
            <a:ext cx="9144000" cy="2101476"/>
          </a:xfrm>
        </p:spPr>
        <p:txBody>
          <a:bodyPr/>
          <a:lstStyle>
            <a:lvl1pPr algn="r">
              <a:lnSpc>
                <a:spcPct val="110000"/>
              </a:lnSpc>
              <a:defRPr sz="2000">
                <a:solidFill>
                  <a:srgbClr val="95E000"/>
                </a:solidFill>
              </a:defRPr>
            </a:lvl1pPr>
          </a:lstStyle>
          <a:p>
            <a:r>
              <a:rPr lang="en-US"/>
              <a:t>Click to add title:</a:t>
            </a:r>
          </a:p>
        </p:txBody>
      </p:sp>
      <p:sp>
        <p:nvSpPr>
          <p:cNvPr id="3" name="Subtitle 2"/>
          <p:cNvSpPr>
            <a:spLocks noGrp="1"/>
          </p:cNvSpPr>
          <p:nvPr>
            <p:ph type="subTitle" idx="1" hasCustomPrompt="1"/>
          </p:nvPr>
        </p:nvSpPr>
        <p:spPr>
          <a:xfrm>
            <a:off x="2601696" y="2694891"/>
            <a:ext cx="9144000" cy="360000"/>
          </a:xfrm>
        </p:spPr>
        <p:txBody>
          <a:bodyPr anchor="ctr" anchorCtr="0"/>
          <a:lstStyle>
            <a:lvl1pPr marL="0" indent="0" algn="r">
              <a:spcBef>
                <a:spcPts val="0"/>
              </a:spcBef>
              <a:buFont typeface="Arial" panose="020B0604020202020204" pitchFamily="34" charset="0"/>
              <a:buChar char="​"/>
              <a:defRPr sz="2000" baseline="0">
                <a:solidFill>
                  <a:schemeClr val="bg1"/>
                </a:solidFill>
              </a:defRPr>
            </a:lvl1pPr>
            <a:lvl2pPr marL="0" indent="0" algn="l">
              <a:spcBef>
                <a:spcPts val="0"/>
              </a:spcBef>
              <a:buFont typeface="Arial" panose="020B0604020202020204" pitchFamily="34" charset="0"/>
              <a:buChar char="​"/>
              <a:defRPr sz="2000"/>
            </a:lvl2pPr>
            <a:lvl3pPr marL="0" indent="0" algn="l">
              <a:spcBef>
                <a:spcPts val="0"/>
              </a:spcBef>
              <a:buFont typeface="Arial" panose="020B0604020202020204" pitchFamily="34" charset="0"/>
              <a:buChar char="​"/>
              <a:defRPr sz="2000"/>
            </a:lvl3pPr>
            <a:lvl4pPr marL="0" indent="0" algn="l">
              <a:spcBef>
                <a:spcPts val="0"/>
              </a:spcBef>
              <a:buFont typeface="Arial" panose="020B0604020202020204" pitchFamily="34" charset="0"/>
              <a:buChar char="​"/>
              <a:defRPr sz="2000"/>
            </a:lvl4pPr>
            <a:lvl5pPr marL="0" indent="0" algn="l">
              <a:spcBef>
                <a:spcPts val="0"/>
              </a:spcBef>
              <a:buFont typeface="Arial" panose="020B0604020202020204" pitchFamily="34" charset="0"/>
              <a:buChar char="​"/>
              <a:defRPr sz="2000"/>
            </a:lvl5pPr>
            <a:lvl6pPr marL="0" indent="0" algn="l">
              <a:spcBef>
                <a:spcPts val="0"/>
              </a:spcBef>
              <a:buFont typeface="Arial" panose="020B0604020202020204" pitchFamily="34" charset="0"/>
              <a:buChar char="​"/>
              <a:defRPr sz="2000"/>
            </a:lvl6pPr>
            <a:lvl7pPr marL="0" indent="0" algn="l">
              <a:spcBef>
                <a:spcPts val="0"/>
              </a:spcBef>
              <a:buFont typeface="Arial" panose="020B0604020202020204" pitchFamily="34" charset="0"/>
              <a:buChar char="​"/>
              <a:defRPr sz="2000"/>
            </a:lvl7pPr>
            <a:lvl8pPr marL="0" indent="0" algn="l">
              <a:spcBef>
                <a:spcPts val="0"/>
              </a:spcBef>
              <a:buFont typeface="Arial" panose="020B0604020202020204" pitchFamily="34" charset="0"/>
              <a:buChar char="​"/>
              <a:defRPr sz="2000"/>
            </a:lvl8pPr>
            <a:lvl9pPr marL="0" indent="0" algn="l">
              <a:spcBef>
                <a:spcPts val="0"/>
              </a:spcBef>
              <a:buFont typeface="Arial" panose="020B0604020202020204" pitchFamily="34" charset="0"/>
              <a:buChar char="​"/>
              <a:defRPr sz="2000"/>
            </a:lvl9pPr>
          </a:lstStyle>
          <a:p>
            <a:r>
              <a:rPr lang="en-US"/>
              <a:t>Click to add name.familyname@perstorp.com</a:t>
            </a:r>
          </a:p>
        </p:txBody>
      </p:sp>
      <p:sp>
        <p:nvSpPr>
          <p:cNvPr id="13" name="Text Placeholder 12"/>
          <p:cNvSpPr>
            <a:spLocks noGrp="1"/>
          </p:cNvSpPr>
          <p:nvPr>
            <p:ph type="body" sz="quarter" idx="15" hasCustomPrompt="1"/>
          </p:nvPr>
        </p:nvSpPr>
        <p:spPr>
          <a:xfrm>
            <a:off x="251460" y="5886000"/>
            <a:ext cx="11689200" cy="720000"/>
          </a:xfrm>
          <a:solidFill>
            <a:schemeClr val="accent4">
              <a:alpha val="85000"/>
            </a:schemeClr>
          </a:solidFill>
        </p:spPr>
        <p:txBody>
          <a:bodyPr/>
          <a:lstStyle>
            <a:lvl1pPr marL="0" indent="0">
              <a:buFont typeface="Arial" panose="020B0604020202020204" pitchFamily="34" charset="0"/>
              <a:buNone/>
              <a:defRPr>
                <a:noFill/>
              </a:defRPr>
            </a:lvl1pPr>
          </a:lstStyle>
          <a:p>
            <a:pPr lvl="0"/>
            <a:r>
              <a:rPr lang="en-US"/>
              <a:t>.</a:t>
            </a:r>
          </a:p>
        </p:txBody>
      </p:sp>
      <p:sp>
        <p:nvSpPr>
          <p:cNvPr id="15" name="Text Placeholder 14"/>
          <p:cNvSpPr>
            <a:spLocks noGrp="1"/>
          </p:cNvSpPr>
          <p:nvPr>
            <p:ph type="body" sz="quarter" idx="16" hasCustomPrompt="1"/>
          </p:nvPr>
        </p:nvSpPr>
        <p:spPr>
          <a:xfrm>
            <a:off x="10303200" y="6080400"/>
            <a:ext cx="1440000" cy="327600"/>
          </a:xfrm>
          <a:blipFill>
            <a:blip r:embed="rId2"/>
            <a:stretch>
              <a:fillRect/>
            </a:stretch>
          </a:blipFill>
        </p:spPr>
        <p:txBody>
          <a:bodyPr/>
          <a:lstStyle>
            <a:lvl1pPr marL="0" indent="0">
              <a:buFont typeface="Arial" panose="020B0604020202020204" pitchFamily="34" charset="0"/>
              <a:buNone/>
              <a:defRPr sz="100">
                <a:noFill/>
              </a:defRPr>
            </a:lvl1pPr>
            <a:lvl2pPr marL="216000" indent="0">
              <a:buFont typeface="Arial" panose="020B0604020202020204" pitchFamily="34" charset="0"/>
              <a:buNone/>
              <a:defRPr/>
            </a:lvl2pPr>
            <a:lvl3pPr marL="432000" indent="0">
              <a:buFont typeface="Arial" panose="020B0604020202020204" pitchFamily="34" charset="0"/>
              <a:buNone/>
              <a:defRPr/>
            </a:lvl3pPr>
            <a:lvl4pPr marL="648000" indent="0">
              <a:buFont typeface="Arial" panose="020B0604020202020204" pitchFamily="34" charset="0"/>
              <a:buNone/>
              <a:defRPr/>
            </a:lvl4pPr>
            <a:lvl5pPr marL="864000" indent="0">
              <a:buFont typeface="Arial" panose="020B0604020202020204" pitchFamily="34" charset="0"/>
              <a:buNone/>
              <a:defRPr/>
            </a:lvl5pPr>
          </a:lstStyle>
          <a:p>
            <a:pPr lvl="0"/>
            <a:r>
              <a:rPr lang="en-US"/>
              <a:t>.</a:t>
            </a:r>
          </a:p>
        </p:txBody>
      </p:sp>
      <p:sp>
        <p:nvSpPr>
          <p:cNvPr id="4" name="Date_DateCustomA"/>
          <p:cNvSpPr>
            <a:spLocks noGrp="1"/>
          </p:cNvSpPr>
          <p:nvPr>
            <p:ph type="dt" sz="half" idx="10"/>
          </p:nvPr>
        </p:nvSpPr>
        <p:spPr>
          <a:xfrm>
            <a:off x="0" y="6912000"/>
            <a:ext cx="0" cy="0"/>
          </a:xfrm>
        </p:spPr>
        <p:txBody>
          <a:bodyPr/>
          <a:lstStyle>
            <a:lvl1pPr>
              <a:defRPr sz="100">
                <a:noFill/>
              </a:defRPr>
            </a:lvl1pPr>
          </a:lstStyle>
          <a:p>
            <a:fld id="{B1850AF0-D1C0-443C-B314-D3CA10FD0F52}" type="datetime3">
              <a:rPr lang="en-US" smtClean="0"/>
              <a:t>24 November 2020</a:t>
            </a:fld>
            <a:endParaRPr lang="en-US"/>
          </a:p>
        </p:txBody>
      </p:sp>
      <p:sp>
        <p:nvSpPr>
          <p:cNvPr id="5" name="FLD_PresentationTitle"/>
          <p:cNvSpPr>
            <a:spLocks noGrp="1"/>
          </p:cNvSpPr>
          <p:nvPr>
            <p:ph type="ftr" sz="quarter" idx="11"/>
          </p:nvPr>
        </p:nvSpPr>
        <p:spPr>
          <a:xfrm>
            <a:off x="0" y="6912000"/>
            <a:ext cx="0" cy="0"/>
          </a:xfrm>
        </p:spPr>
        <p:txBody>
          <a:bodyPr/>
          <a:lstStyle>
            <a:lvl1pPr>
              <a:defRPr sz="100">
                <a:noFill/>
              </a:defRPr>
            </a:lvl1pPr>
          </a:lstStyle>
          <a:p>
            <a:endParaRPr lang="en-US"/>
          </a:p>
        </p:txBody>
      </p:sp>
      <p:sp>
        <p:nvSpPr>
          <p:cNvPr id="6" name="Slide Number Placeholder 5"/>
          <p:cNvSpPr>
            <a:spLocks noGrp="1"/>
          </p:cNvSpPr>
          <p:nvPr>
            <p:ph type="sldNum" sz="quarter" idx="12"/>
          </p:nvPr>
        </p:nvSpPr>
        <p:spPr>
          <a:xfrm>
            <a:off x="0" y="6912000"/>
            <a:ext cx="0" cy="0"/>
          </a:xfrm>
        </p:spPr>
        <p:txBody>
          <a:bodyPr/>
          <a:lstStyle>
            <a:lvl1pPr>
              <a:defRPr>
                <a:noFill/>
              </a:defRPr>
            </a:lvl1pPr>
          </a:lstStyle>
          <a:p>
            <a:fld id="{24C8C45C-947F-4981-8B3F-4F32E973C901}" type="slidenum">
              <a:rPr lang="en-US" smtClean="0"/>
              <a:pPr/>
              <a:t>‹#›</a:t>
            </a:fld>
            <a:endParaRPr lang="en-US"/>
          </a:p>
        </p:txBody>
      </p:sp>
      <p:sp>
        <p:nvSpPr>
          <p:cNvPr id="8" name="Text Placeholder 7"/>
          <p:cNvSpPr>
            <a:spLocks noGrp="1"/>
          </p:cNvSpPr>
          <p:nvPr>
            <p:ph type="body" sz="quarter" idx="18" hasCustomPrompt="1"/>
          </p:nvPr>
        </p:nvSpPr>
        <p:spPr>
          <a:xfrm>
            <a:off x="2601696" y="3106299"/>
            <a:ext cx="9144000" cy="360000"/>
          </a:xfrm>
        </p:spPr>
        <p:txBody>
          <a:bodyPr anchor="ctr" anchorCtr="0"/>
          <a:lstStyle>
            <a:lvl1pPr marL="0" indent="0" algn="r">
              <a:buFontTx/>
              <a:buNone/>
              <a:defRPr sz="2000">
                <a:solidFill>
                  <a:schemeClr val="bg1"/>
                </a:solidFill>
              </a:defRPr>
            </a:lvl1pPr>
            <a:lvl2pPr marL="230400" indent="0" algn="r">
              <a:buFontTx/>
              <a:buNone/>
              <a:defRPr>
                <a:solidFill>
                  <a:schemeClr val="bg1"/>
                </a:solidFill>
              </a:defRPr>
            </a:lvl2pPr>
            <a:lvl3pPr marL="460800" indent="0" algn="r">
              <a:buFontTx/>
              <a:buNone/>
              <a:defRPr>
                <a:solidFill>
                  <a:schemeClr val="bg1"/>
                </a:solidFill>
              </a:defRPr>
            </a:lvl3pPr>
            <a:lvl4pPr marL="691200" indent="0" algn="r">
              <a:buFontTx/>
              <a:buNone/>
              <a:defRPr>
                <a:solidFill>
                  <a:schemeClr val="bg1"/>
                </a:solidFill>
              </a:defRPr>
            </a:lvl4pPr>
            <a:lvl5pPr marL="921600" indent="0" algn="r">
              <a:buFontTx/>
              <a:buNone/>
              <a:defRPr>
                <a:solidFill>
                  <a:schemeClr val="bg1"/>
                </a:solidFill>
              </a:defRPr>
            </a:lvl5pPr>
          </a:lstStyle>
          <a:p>
            <a:pPr lvl="0"/>
            <a:r>
              <a:rPr lang="en-US"/>
              <a:t>Click to add phone number +46 XX </a:t>
            </a:r>
            <a:r>
              <a:rPr lang="en-US" err="1"/>
              <a:t>XX</a:t>
            </a:r>
            <a:r>
              <a:rPr lang="en-US"/>
              <a:t> </a:t>
            </a:r>
            <a:r>
              <a:rPr lang="en-US" err="1"/>
              <a:t>XX</a:t>
            </a:r>
            <a:r>
              <a:rPr lang="en-US"/>
              <a:t> </a:t>
            </a:r>
            <a:r>
              <a:rPr lang="en-US" err="1"/>
              <a:t>XX</a:t>
            </a:r>
            <a:endParaRPr lang="en-US"/>
          </a:p>
        </p:txBody>
      </p:sp>
      <p:grpSp>
        <p:nvGrpSpPr>
          <p:cNvPr id="20" name="Group 19"/>
          <p:cNvGrpSpPr/>
          <p:nvPr userDrawn="1"/>
        </p:nvGrpSpPr>
        <p:grpSpPr>
          <a:xfrm>
            <a:off x="12297510" y="1789113"/>
            <a:ext cx="1147243" cy="2060192"/>
            <a:chOff x="-1245870" y="2354"/>
            <a:chExt cx="1147243" cy="2060192"/>
          </a:xfrm>
        </p:grpSpPr>
        <p:pic>
          <p:nvPicPr>
            <p:cNvPr id="21" name="Picture 20"/>
            <p:cNvPicPr>
              <a:picLocks noChangeAspect="1"/>
            </p:cNvPicPr>
            <p:nvPr userDrawn="1"/>
          </p:nvPicPr>
          <p:blipFill rotWithShape="1">
            <a:blip r:embed="rId3"/>
            <a:srcRect b="18710"/>
            <a:stretch/>
          </p:blipFill>
          <p:spPr>
            <a:xfrm>
              <a:off x="-1245869" y="2354"/>
              <a:ext cx="1147242" cy="1420335"/>
            </a:xfrm>
            <a:prstGeom prst="rect">
              <a:avLst/>
            </a:prstGeom>
          </p:spPr>
        </p:pic>
        <p:sp>
          <p:nvSpPr>
            <p:cNvPr id="22" name="TextBox 21"/>
            <p:cNvSpPr txBox="1"/>
            <p:nvPr userDrawn="1"/>
          </p:nvSpPr>
          <p:spPr>
            <a:xfrm>
              <a:off x="-1245870" y="1446993"/>
              <a:ext cx="1143000" cy="615553"/>
            </a:xfrm>
            <a:prstGeom prst="rect">
              <a:avLst/>
            </a:prstGeom>
            <a:noFill/>
          </p:spPr>
          <p:txBody>
            <a:bodyPr wrap="square" lIns="0" tIns="0" rIns="0" bIns="0" rtlCol="0">
              <a:spAutoFit/>
            </a:bodyPr>
            <a:lstStyle/>
            <a:p>
              <a:r>
                <a:rPr lang="en-US" sz="1000"/>
                <a:t>Use one of these four brighter text colors to the shape  color below</a:t>
              </a:r>
            </a:p>
          </p:txBody>
        </p:sp>
        <p:sp>
          <p:nvSpPr>
            <p:cNvPr id="23" name="Rectangle 22"/>
            <p:cNvSpPr/>
            <p:nvPr userDrawn="1"/>
          </p:nvSpPr>
          <p:spPr>
            <a:xfrm>
              <a:off x="-674370" y="1274731"/>
              <a:ext cx="458433" cy="147957"/>
            </a:xfrm>
            <a:prstGeom prst="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10000"/>
                </a:lnSpc>
                <a:spcBef>
                  <a:spcPts val="1000"/>
                </a:spcBef>
              </a:pPr>
              <a:endParaRPr lang="en-US" sz="2400" noProof="0" err="1"/>
            </a:p>
          </p:txBody>
        </p:sp>
      </p:grpSp>
      <p:grpSp>
        <p:nvGrpSpPr>
          <p:cNvPr id="24" name="Group 23"/>
          <p:cNvGrpSpPr/>
          <p:nvPr userDrawn="1"/>
        </p:nvGrpSpPr>
        <p:grpSpPr>
          <a:xfrm>
            <a:off x="-1245870" y="5453420"/>
            <a:ext cx="1148425" cy="1432244"/>
            <a:chOff x="-1245870" y="5303520"/>
            <a:chExt cx="1148425" cy="1432244"/>
          </a:xfrm>
        </p:grpSpPr>
        <p:sp>
          <p:nvSpPr>
            <p:cNvPr id="25" name="TextBox 24"/>
            <p:cNvSpPr txBox="1"/>
            <p:nvPr userDrawn="1"/>
          </p:nvSpPr>
          <p:spPr>
            <a:xfrm>
              <a:off x="-1245870" y="5303520"/>
              <a:ext cx="1143000" cy="461665"/>
            </a:xfrm>
            <a:prstGeom prst="rect">
              <a:avLst/>
            </a:prstGeom>
            <a:noFill/>
          </p:spPr>
          <p:txBody>
            <a:bodyPr wrap="square" lIns="0" tIns="0" rIns="0" bIns="0" rtlCol="0">
              <a:spAutoFit/>
            </a:bodyPr>
            <a:lstStyle/>
            <a:p>
              <a:r>
                <a:rPr lang="en-US" sz="1000"/>
                <a:t>Use one of these four colors to match the picture</a:t>
              </a:r>
            </a:p>
          </p:txBody>
        </p:sp>
        <p:pic>
          <p:nvPicPr>
            <p:cNvPr id="26" name="Picture 25"/>
            <p:cNvPicPr>
              <a:picLocks noChangeAspect="1"/>
            </p:cNvPicPr>
            <p:nvPr userDrawn="1"/>
          </p:nvPicPr>
          <p:blipFill>
            <a:blip r:embed="rId4"/>
            <a:stretch>
              <a:fillRect/>
            </a:stretch>
          </p:blipFill>
          <p:spPr>
            <a:xfrm>
              <a:off x="-1245870" y="5844745"/>
              <a:ext cx="1148425" cy="891019"/>
            </a:xfrm>
            <a:prstGeom prst="rect">
              <a:avLst/>
            </a:prstGeom>
          </p:spPr>
        </p:pic>
        <p:sp>
          <p:nvSpPr>
            <p:cNvPr id="27" name="Rectangle 26"/>
            <p:cNvSpPr/>
            <p:nvPr userDrawn="1"/>
          </p:nvSpPr>
          <p:spPr>
            <a:xfrm>
              <a:off x="-805009" y="6125918"/>
              <a:ext cx="482445" cy="131831"/>
            </a:xfrm>
            <a:prstGeom prst="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noProof="0" err="1"/>
            </a:p>
          </p:txBody>
        </p:sp>
      </p:grpSp>
      <p:sp>
        <p:nvSpPr>
          <p:cNvPr id="29" name="TextBox 28"/>
          <p:cNvSpPr txBox="1"/>
          <p:nvPr userDrawn="1"/>
        </p:nvSpPr>
        <p:spPr>
          <a:xfrm>
            <a:off x="-1245870" y="-29980"/>
            <a:ext cx="1180556" cy="5193729"/>
          </a:xfrm>
          <a:prstGeom prst="rect">
            <a:avLst/>
          </a:prstGeom>
          <a:noFill/>
        </p:spPr>
        <p:txBody>
          <a:bodyPr wrap="square" lIns="0" tIns="0" rIns="0" bIns="0" rtlCol="0">
            <a:spAutoFit/>
          </a:bodyPr>
          <a:lstStyle/>
          <a:p>
            <a:pPr marL="0" marR="0" lvl="0" indent="0" algn="l" defTabSz="914400" rtl="0" eaLnBrk="0" fontAlgn="base" latinLnBrk="0" hangingPunct="0">
              <a:lnSpc>
                <a:spcPct val="100000"/>
              </a:lnSpc>
              <a:spcBef>
                <a:spcPts val="300"/>
              </a:spcBef>
              <a:spcAft>
                <a:spcPct val="0"/>
              </a:spcAft>
              <a:buClrTx/>
              <a:buSzTx/>
              <a:buFontTx/>
              <a:buNone/>
              <a:tabLst/>
            </a:pPr>
            <a:r>
              <a:rPr kumimoji="0" lang="en-GB" altLang="en-US" sz="1000" b="1" i="0" u="none" strike="noStrike" cap="none" normalizeH="0" baseline="0" noProof="1">
                <a:ln>
                  <a:noFill/>
                </a:ln>
                <a:solidFill>
                  <a:schemeClr val="tx1"/>
                </a:solidFill>
                <a:effectLst/>
                <a:latin typeface="Segoe UI Semibold" panose="020B0702040204020203" pitchFamily="34" charset="0"/>
                <a:ea typeface="Times New Roman" panose="02020603050405020304" pitchFamily="18" charset="0"/>
                <a:cs typeface="Segoe UI Semibold" panose="020B0702040204020203" pitchFamily="34" charset="0"/>
              </a:rPr>
              <a:t>To change a picture</a:t>
            </a:r>
            <a:endParaRPr kumimoji="0" lang="en-GB" altLang="en-US" sz="800" b="0" i="0" u="none" strike="noStrike" cap="none" normalizeH="0" baseline="0" noProof="1">
              <a:ln>
                <a:noFill/>
              </a:ln>
              <a:solidFill>
                <a:schemeClr val="tx1"/>
              </a:solidFill>
              <a:effectLst/>
              <a:latin typeface="Segoe UI Semibold" panose="020B0702040204020203" pitchFamily="34" charset="0"/>
              <a:cs typeface="Segoe UI Semibold" panose="020B0702040204020203" pitchFamily="34" charset="0"/>
            </a:endParaRPr>
          </a:p>
          <a:p>
            <a:pPr marL="0" marR="0" lvl="0" indent="0" algn="l" defTabSz="914400" rtl="0" eaLnBrk="0" fontAlgn="base" latinLnBrk="0" hangingPunct="0">
              <a:lnSpc>
                <a:spcPct val="100000"/>
              </a:lnSpc>
              <a:spcBef>
                <a:spcPts val="300"/>
              </a:spcBef>
              <a:spcAft>
                <a:spcPct val="0"/>
              </a:spcAft>
              <a:buClrTx/>
              <a:buSzTx/>
              <a:buFontTx/>
              <a:buNone/>
              <a:tabLst/>
            </a:pPr>
            <a:r>
              <a:rPr kumimoji="0" lang="en-GB" altLang="en-US" sz="1000" b="0" i="0" u="none" strike="noStrike" cap="none" normalizeH="0" baseline="0" noProof="1">
                <a:ln>
                  <a:noFill/>
                </a:ln>
                <a:solidFill>
                  <a:schemeClr val="tx1"/>
                </a:solidFill>
                <a:effectLst/>
                <a:latin typeface="Segoe UI Semibold" panose="020B0702040204020203" pitchFamily="34" charset="0"/>
                <a:ea typeface="Times New Roman" panose="02020603050405020304" pitchFamily="18" charset="0"/>
                <a:cs typeface="Segoe UI Semibold" panose="020B0702040204020203" pitchFamily="34" charset="0"/>
              </a:rPr>
              <a:t>1. </a:t>
            </a:r>
            <a:r>
              <a:rPr kumimoji="0" lang="en-GB" altLang="en-US" sz="1000" b="0" i="0" u="none" strike="noStrike" cap="none" normalizeH="0" baseline="0" noProof="1">
                <a:ln>
                  <a:noFill/>
                </a:ln>
                <a:solidFill>
                  <a:schemeClr val="tx1"/>
                </a:solidFill>
                <a:effectLst/>
                <a:latin typeface="+mn-lt"/>
                <a:ea typeface="Times New Roman" panose="02020603050405020304" pitchFamily="18" charset="0"/>
              </a:rPr>
              <a:t>Select the current picture frame, right-click and select </a:t>
            </a:r>
            <a:r>
              <a:rPr kumimoji="0" lang="en-GB" altLang="en-US" sz="1000" b="0" i="0" u="none" strike="noStrike" cap="none" normalizeH="0" baseline="0" noProof="1">
                <a:ln>
                  <a:noFill/>
                </a:ln>
                <a:solidFill>
                  <a:schemeClr val="tx1"/>
                </a:solidFill>
                <a:effectLst/>
                <a:latin typeface="Segoe UI Semibold" panose="020B0702040204020203" pitchFamily="34" charset="0"/>
                <a:ea typeface="Times New Roman" panose="02020603050405020304" pitchFamily="18" charset="0"/>
                <a:cs typeface="Segoe UI Semibold" panose="020B0702040204020203" pitchFamily="34" charset="0"/>
              </a:rPr>
              <a:t>Change picture…</a:t>
            </a:r>
            <a:endParaRPr kumimoji="0" lang="en-GB" altLang="en-US" sz="800" b="0" i="0" u="none" strike="noStrike" cap="none" normalizeH="0" baseline="0" noProof="1">
              <a:ln>
                <a:noFill/>
              </a:ln>
              <a:solidFill>
                <a:schemeClr val="tx1"/>
              </a:solidFill>
              <a:effectLst/>
              <a:latin typeface="Segoe UI Semibold" panose="020B0702040204020203" pitchFamily="34" charset="0"/>
              <a:cs typeface="Segoe UI Semibold" panose="020B0702040204020203" pitchFamily="34" charset="0"/>
            </a:endParaRPr>
          </a:p>
          <a:p>
            <a:pPr marL="0" marR="0" lvl="0" indent="0" algn="l" defTabSz="914400" rtl="0" eaLnBrk="0" fontAlgn="base" latinLnBrk="0" hangingPunct="0">
              <a:lnSpc>
                <a:spcPct val="100000"/>
              </a:lnSpc>
              <a:spcBef>
                <a:spcPts val="300"/>
              </a:spcBef>
              <a:spcAft>
                <a:spcPct val="0"/>
              </a:spcAft>
              <a:buClrTx/>
              <a:buSzTx/>
              <a:buFontTx/>
              <a:buNone/>
              <a:tabLst/>
            </a:pPr>
            <a:r>
              <a:rPr kumimoji="0" lang="en-GB" altLang="en-US" sz="1000" b="1" i="0" u="none" strike="noStrike" cap="none" normalizeH="0" baseline="0" noProof="1">
                <a:ln>
                  <a:noFill/>
                </a:ln>
                <a:solidFill>
                  <a:schemeClr val="tx1"/>
                </a:solidFill>
                <a:effectLst/>
                <a:latin typeface="Segoe UI Semibold" panose="020B0702040204020203" pitchFamily="34" charset="0"/>
                <a:ea typeface="Times New Roman" panose="02020603050405020304" pitchFamily="18" charset="0"/>
                <a:cs typeface="Segoe UI Semibold" panose="020B0702040204020203" pitchFamily="34" charset="0"/>
              </a:rPr>
              <a:t>2. </a:t>
            </a:r>
            <a:r>
              <a:rPr kumimoji="0" lang="en-GB" altLang="en-US" sz="1000" b="0" i="0" u="none" strike="noStrike" cap="none" normalizeH="0" baseline="0" noProof="1">
                <a:ln>
                  <a:noFill/>
                </a:ln>
                <a:solidFill>
                  <a:schemeClr val="tx1"/>
                </a:solidFill>
                <a:effectLst/>
                <a:latin typeface="+mn-lt"/>
                <a:ea typeface="Times New Roman" panose="02020603050405020304" pitchFamily="18" charset="0"/>
              </a:rPr>
              <a:t>Find and choose your new picture.</a:t>
            </a:r>
            <a:endParaRPr kumimoji="0" lang="en-GB" altLang="en-US" sz="800" b="0" i="0" u="none" strike="noStrike" cap="none" normalizeH="0" baseline="0" noProof="1">
              <a:ln>
                <a:noFill/>
              </a:ln>
              <a:solidFill>
                <a:schemeClr val="tx1"/>
              </a:solidFill>
              <a:effectLst/>
              <a:latin typeface="+mn-lt"/>
            </a:endParaRPr>
          </a:p>
          <a:p>
            <a:pPr marL="0" marR="0" lvl="0" indent="0" algn="l" defTabSz="914400" rtl="0" eaLnBrk="0" fontAlgn="base" latinLnBrk="0" hangingPunct="0">
              <a:lnSpc>
                <a:spcPct val="100000"/>
              </a:lnSpc>
              <a:spcBef>
                <a:spcPts val="300"/>
              </a:spcBef>
              <a:spcAft>
                <a:spcPct val="0"/>
              </a:spcAft>
              <a:buClrTx/>
              <a:buSzTx/>
              <a:buFontTx/>
              <a:buNone/>
              <a:tabLst/>
            </a:pPr>
            <a:r>
              <a:rPr kumimoji="0" lang="en-GB" altLang="en-US" sz="1000" b="0" i="0" u="none" strike="noStrike" cap="none" normalizeH="0" baseline="0" noProof="1">
                <a:ln>
                  <a:noFill/>
                </a:ln>
                <a:solidFill>
                  <a:schemeClr val="tx1"/>
                </a:solidFill>
                <a:effectLst/>
                <a:latin typeface="Segoe UI Semibold" panose="020B0702040204020203" pitchFamily="34" charset="0"/>
                <a:ea typeface="Times New Roman" panose="02020603050405020304" pitchFamily="18" charset="0"/>
                <a:cs typeface="Segoe UI Semibold" panose="020B0702040204020203" pitchFamily="34" charset="0"/>
              </a:rPr>
              <a:t>3. </a:t>
            </a:r>
            <a:r>
              <a:rPr kumimoji="0" lang="en-GB" altLang="en-US" sz="1000" b="0" i="0" u="none" strike="noStrike" cap="none" normalizeH="0" baseline="0" noProof="1">
                <a:ln>
                  <a:noFill/>
                </a:ln>
                <a:solidFill>
                  <a:schemeClr val="tx1"/>
                </a:solidFill>
                <a:effectLst/>
                <a:latin typeface="+mn-lt"/>
                <a:ea typeface="Times New Roman" panose="02020603050405020304" pitchFamily="18" charset="0"/>
              </a:rPr>
              <a:t>Insert the new picture.</a:t>
            </a:r>
            <a:endParaRPr kumimoji="0" lang="en-GB" altLang="en-US" sz="800" b="0" i="0" u="none" strike="noStrike" cap="none" normalizeH="0" baseline="0" noProof="1">
              <a:ln>
                <a:noFill/>
              </a:ln>
              <a:solidFill>
                <a:schemeClr val="tx1"/>
              </a:solidFill>
              <a:effectLst/>
              <a:latin typeface="+mn-lt"/>
            </a:endParaRPr>
          </a:p>
          <a:p>
            <a:pPr marL="0" marR="0" lvl="0" indent="0" algn="l" defTabSz="914400" rtl="0" eaLnBrk="0" fontAlgn="base" latinLnBrk="0" hangingPunct="0">
              <a:lnSpc>
                <a:spcPct val="100000"/>
              </a:lnSpc>
              <a:spcBef>
                <a:spcPts val="300"/>
              </a:spcBef>
              <a:spcAft>
                <a:spcPct val="0"/>
              </a:spcAft>
              <a:buClrTx/>
              <a:buSzTx/>
              <a:buFontTx/>
              <a:buNone/>
              <a:tabLst/>
            </a:pPr>
            <a:r>
              <a:rPr kumimoji="0" lang="en-GB" altLang="en-US" sz="1000" b="0" i="0" u="none" strike="noStrike" cap="none" normalizeH="0" baseline="0" noProof="1">
                <a:ln>
                  <a:noFill/>
                </a:ln>
                <a:solidFill>
                  <a:schemeClr val="tx1"/>
                </a:solidFill>
                <a:effectLst/>
                <a:latin typeface="Segoe UI Semibold" panose="020B0702040204020203" pitchFamily="34" charset="0"/>
                <a:ea typeface="Times New Roman" panose="02020603050405020304" pitchFamily="18" charset="0"/>
                <a:cs typeface="Segoe UI Semibold" panose="020B0702040204020203" pitchFamily="34" charset="0"/>
              </a:rPr>
              <a:t>4. </a:t>
            </a:r>
            <a:r>
              <a:rPr kumimoji="0" lang="en-GB" altLang="en-US" sz="1000" b="0" i="0" u="none" strike="noStrike" cap="none" normalizeH="0" baseline="0" noProof="1">
                <a:ln>
                  <a:noFill/>
                </a:ln>
                <a:solidFill>
                  <a:schemeClr val="tx1"/>
                </a:solidFill>
                <a:effectLst/>
                <a:latin typeface="+mn-lt"/>
                <a:ea typeface="Times New Roman" panose="02020603050405020304" pitchFamily="18" charset="0"/>
              </a:rPr>
              <a:t>The new picture will automatically be centered in the placeholder area, possibly leaving blank space.</a:t>
            </a:r>
            <a:endParaRPr kumimoji="0" lang="en-GB" altLang="en-US" sz="800" b="0" i="0" u="none" strike="noStrike" cap="none" normalizeH="0" baseline="0" noProof="1">
              <a:ln>
                <a:noFill/>
              </a:ln>
              <a:solidFill>
                <a:schemeClr val="tx1"/>
              </a:solidFill>
              <a:effectLst/>
              <a:latin typeface="+mn-lt"/>
            </a:endParaRPr>
          </a:p>
          <a:p>
            <a:pPr marL="0" marR="0" lvl="0" indent="0" algn="l" defTabSz="914400" rtl="0" eaLnBrk="0" fontAlgn="base" latinLnBrk="0" hangingPunct="0">
              <a:lnSpc>
                <a:spcPct val="100000"/>
              </a:lnSpc>
              <a:spcBef>
                <a:spcPts val="300"/>
              </a:spcBef>
              <a:spcAft>
                <a:spcPct val="0"/>
              </a:spcAft>
              <a:buClrTx/>
              <a:buSzTx/>
              <a:buFontTx/>
              <a:buNone/>
              <a:tabLst/>
            </a:pPr>
            <a:r>
              <a:rPr kumimoji="0" lang="en-GB" altLang="en-US" sz="1000" b="0" i="0" u="none" strike="noStrike" cap="none" normalizeH="0" baseline="0" noProof="1">
                <a:ln>
                  <a:noFill/>
                </a:ln>
                <a:solidFill>
                  <a:schemeClr val="tx1"/>
                </a:solidFill>
                <a:effectLst/>
                <a:latin typeface="Segoe UI Semibold" panose="020B0702040204020203" pitchFamily="34" charset="0"/>
                <a:ea typeface="Times New Roman" panose="02020603050405020304" pitchFamily="18" charset="0"/>
                <a:cs typeface="Segoe UI Semibold" panose="020B0702040204020203" pitchFamily="34" charset="0"/>
              </a:rPr>
              <a:t>5. </a:t>
            </a:r>
            <a:r>
              <a:rPr kumimoji="0" lang="en-GB" altLang="en-US" sz="1000" b="0" i="0" u="none" strike="noStrike" cap="none" normalizeH="0" baseline="0" noProof="1">
                <a:ln>
                  <a:noFill/>
                </a:ln>
                <a:solidFill>
                  <a:schemeClr val="tx1"/>
                </a:solidFill>
                <a:effectLst/>
                <a:latin typeface="+mn-lt"/>
                <a:ea typeface="Times New Roman" panose="02020603050405020304" pitchFamily="18" charset="0"/>
              </a:rPr>
              <a:t>Press the </a:t>
            </a:r>
            <a:r>
              <a:rPr kumimoji="0" lang="en-GB" altLang="en-US" sz="1000" b="0" i="0" u="none" strike="noStrike" cap="none" normalizeH="0" baseline="0" noProof="1">
                <a:ln>
                  <a:noFill/>
                </a:ln>
                <a:solidFill>
                  <a:schemeClr val="tx1"/>
                </a:solidFill>
                <a:effectLst/>
                <a:latin typeface="Segoe UI Semibold" panose="020B0702040204020203" pitchFamily="34" charset="0"/>
                <a:ea typeface="Times New Roman" panose="02020603050405020304" pitchFamily="18" charset="0"/>
                <a:cs typeface="Segoe UI Semibold" panose="020B0702040204020203" pitchFamily="34" charset="0"/>
              </a:rPr>
              <a:t>Reset</a:t>
            </a:r>
            <a:r>
              <a:rPr kumimoji="0" lang="en-GB" altLang="en-US" sz="1000" b="0" i="0" u="none" strike="noStrike" cap="none" normalizeH="0" baseline="0" noProof="1">
                <a:ln>
                  <a:noFill/>
                </a:ln>
                <a:solidFill>
                  <a:schemeClr val="tx1"/>
                </a:solidFill>
                <a:effectLst/>
                <a:latin typeface="+mn-lt"/>
                <a:ea typeface="Times New Roman" panose="02020603050405020304" pitchFamily="18" charset="0"/>
              </a:rPr>
              <a:t> button, located on the left-hand side of the </a:t>
            </a:r>
            <a:r>
              <a:rPr kumimoji="0" lang="en-GB" altLang="en-US" sz="1000" b="0" i="0" u="none" strike="noStrike" cap="none" normalizeH="0" baseline="0" noProof="1">
                <a:ln>
                  <a:noFill/>
                </a:ln>
                <a:solidFill>
                  <a:schemeClr val="tx1"/>
                </a:solidFill>
                <a:effectLst/>
                <a:latin typeface="Segoe UI Semibold" panose="020B0702040204020203" pitchFamily="34" charset="0"/>
                <a:ea typeface="Times New Roman" panose="02020603050405020304" pitchFamily="18" charset="0"/>
                <a:cs typeface="Segoe UI Semibold" panose="020B0702040204020203" pitchFamily="34" charset="0"/>
              </a:rPr>
              <a:t>Home</a:t>
            </a:r>
            <a:r>
              <a:rPr kumimoji="0" lang="en-GB" altLang="en-US" sz="1000" b="0" i="0" u="none" strike="noStrike" cap="none" normalizeH="0" baseline="0" noProof="1">
                <a:ln>
                  <a:noFill/>
                </a:ln>
                <a:solidFill>
                  <a:schemeClr val="tx1"/>
                </a:solidFill>
                <a:effectLst/>
                <a:latin typeface="+mn-lt"/>
                <a:ea typeface="Times New Roman" panose="02020603050405020304" pitchFamily="18" charset="0"/>
              </a:rPr>
              <a:t> tool bar, between </a:t>
            </a:r>
            <a:r>
              <a:rPr kumimoji="0" lang="en-GB" altLang="en-US" sz="1000" b="0" i="0" u="none" strike="noStrike" cap="none" normalizeH="0" baseline="0" noProof="1">
                <a:ln>
                  <a:noFill/>
                </a:ln>
                <a:solidFill>
                  <a:schemeClr val="tx1"/>
                </a:solidFill>
                <a:effectLst/>
                <a:latin typeface="Segoe UI Semibold" panose="020B0702040204020203" pitchFamily="34" charset="0"/>
                <a:ea typeface="Times New Roman" panose="02020603050405020304" pitchFamily="18" charset="0"/>
                <a:cs typeface="Segoe UI Semibold" panose="020B0702040204020203" pitchFamily="34" charset="0"/>
              </a:rPr>
              <a:t>Layout</a:t>
            </a:r>
            <a:r>
              <a:rPr kumimoji="0" lang="en-GB" altLang="en-US" sz="1000" b="0" i="0" u="none" strike="noStrike" cap="none" normalizeH="0" baseline="0" noProof="1">
                <a:ln>
                  <a:noFill/>
                </a:ln>
                <a:solidFill>
                  <a:schemeClr val="tx1"/>
                </a:solidFill>
                <a:effectLst/>
                <a:latin typeface="+mn-lt"/>
                <a:ea typeface="Times New Roman" panose="02020603050405020304" pitchFamily="18" charset="0"/>
              </a:rPr>
              <a:t> and </a:t>
            </a:r>
            <a:r>
              <a:rPr kumimoji="0" lang="en-GB" altLang="en-US" sz="1000" b="0" i="0" u="none" strike="noStrike" cap="none" normalizeH="0" baseline="0" noProof="1">
                <a:ln>
                  <a:noFill/>
                </a:ln>
                <a:solidFill>
                  <a:schemeClr val="tx1"/>
                </a:solidFill>
                <a:effectLst/>
                <a:latin typeface="Segoe UI Semibold" panose="020B0702040204020203" pitchFamily="34" charset="0"/>
                <a:ea typeface="Times New Roman" panose="02020603050405020304" pitchFamily="18" charset="0"/>
                <a:cs typeface="Segoe UI Semibold" panose="020B0702040204020203" pitchFamily="34" charset="0"/>
              </a:rPr>
              <a:t>Section</a:t>
            </a:r>
            <a:r>
              <a:rPr kumimoji="0" lang="en-GB" altLang="en-US" sz="1000" b="0" i="0" u="none" strike="noStrike" cap="none" normalizeH="0" baseline="0" noProof="1">
                <a:ln>
                  <a:noFill/>
                </a:ln>
                <a:solidFill>
                  <a:schemeClr val="tx1"/>
                </a:solidFill>
                <a:effectLst/>
                <a:latin typeface="+mn-lt"/>
                <a:ea typeface="Times New Roman" panose="02020603050405020304" pitchFamily="18" charset="0"/>
              </a:rPr>
              <a:t>.</a:t>
            </a:r>
            <a:endParaRPr kumimoji="0" lang="en-GB" altLang="en-US" sz="800" b="0" i="0" u="none" strike="noStrike" cap="none" normalizeH="0" baseline="0" noProof="1">
              <a:ln>
                <a:noFill/>
              </a:ln>
              <a:solidFill>
                <a:schemeClr val="tx1"/>
              </a:solidFill>
              <a:effectLst/>
              <a:latin typeface="+mn-lt"/>
            </a:endParaRPr>
          </a:p>
          <a:p>
            <a:pPr marL="0" marR="0" lvl="0" indent="0" algn="l" defTabSz="914400" rtl="0" eaLnBrk="0" fontAlgn="base" latinLnBrk="0" hangingPunct="0">
              <a:lnSpc>
                <a:spcPct val="100000"/>
              </a:lnSpc>
              <a:spcBef>
                <a:spcPts val="300"/>
              </a:spcBef>
              <a:spcAft>
                <a:spcPct val="0"/>
              </a:spcAft>
              <a:buClrTx/>
              <a:buSzTx/>
              <a:buFontTx/>
              <a:buNone/>
              <a:tabLst/>
            </a:pPr>
            <a:r>
              <a:rPr kumimoji="0" lang="en-GB" altLang="en-US" sz="1000" b="0" i="0" u="none" strike="noStrike" cap="none" normalizeH="0" baseline="0" noProof="1">
                <a:ln>
                  <a:noFill/>
                </a:ln>
                <a:solidFill>
                  <a:schemeClr val="tx1"/>
                </a:solidFill>
                <a:effectLst/>
                <a:latin typeface="Segoe UI Semibold" panose="020B0702040204020203" pitchFamily="34" charset="0"/>
                <a:ea typeface="Times New Roman" panose="02020603050405020304" pitchFamily="18" charset="0"/>
                <a:cs typeface="Segoe UI Semibold" panose="020B0702040204020203" pitchFamily="34" charset="0"/>
              </a:rPr>
              <a:t>6. </a:t>
            </a:r>
            <a:r>
              <a:rPr kumimoji="0" lang="en-GB" altLang="en-US" sz="1000" b="0" i="0" u="none" strike="noStrike" cap="none" normalizeH="0" baseline="0" noProof="1">
                <a:ln>
                  <a:noFill/>
                </a:ln>
                <a:solidFill>
                  <a:schemeClr val="tx1"/>
                </a:solidFill>
                <a:effectLst/>
                <a:latin typeface="+mn-lt"/>
                <a:ea typeface="Times New Roman" panose="02020603050405020304" pitchFamily="18" charset="0"/>
              </a:rPr>
              <a:t>The picture should now fill the entire placeholder area.</a:t>
            </a:r>
            <a:endParaRPr kumimoji="0" lang="en-GB" altLang="en-US" sz="800" b="0" i="0" u="none" strike="noStrike" cap="none" normalizeH="0" baseline="0" noProof="1">
              <a:ln>
                <a:noFill/>
              </a:ln>
              <a:solidFill>
                <a:schemeClr val="tx1"/>
              </a:solidFill>
              <a:effectLst/>
              <a:latin typeface="+mn-lt"/>
            </a:endParaRPr>
          </a:p>
          <a:p>
            <a:pPr marL="0" marR="0" lvl="0" indent="0" algn="l" defTabSz="914400" rtl="0" eaLnBrk="0" fontAlgn="base" latinLnBrk="0" hangingPunct="0">
              <a:lnSpc>
                <a:spcPct val="100000"/>
              </a:lnSpc>
              <a:spcBef>
                <a:spcPts val="300"/>
              </a:spcBef>
              <a:spcAft>
                <a:spcPct val="0"/>
              </a:spcAft>
              <a:buClrTx/>
              <a:buSzTx/>
              <a:buFontTx/>
              <a:buNone/>
              <a:tabLst/>
            </a:pPr>
            <a:r>
              <a:rPr kumimoji="0" lang="en-GB" altLang="en-US" sz="1000" b="0" i="0" u="none" strike="noStrike" cap="none" normalizeH="0" baseline="0" noProof="1">
                <a:ln>
                  <a:noFill/>
                </a:ln>
                <a:solidFill>
                  <a:schemeClr val="tx1"/>
                </a:solidFill>
                <a:effectLst/>
                <a:latin typeface="Segoe UI Semibold" panose="020B0702040204020203" pitchFamily="34" charset="0"/>
                <a:ea typeface="Times New Roman" panose="02020603050405020304" pitchFamily="18" charset="0"/>
                <a:cs typeface="Segoe UI Semibold" panose="020B0702040204020203" pitchFamily="34" charset="0"/>
              </a:rPr>
              <a:t>7. </a:t>
            </a:r>
            <a:r>
              <a:rPr kumimoji="0" lang="en-GB" altLang="en-US" sz="1000" b="0" i="0" u="none" strike="noStrike" cap="none" normalizeH="0" baseline="0" noProof="1">
                <a:ln>
                  <a:noFill/>
                </a:ln>
                <a:solidFill>
                  <a:schemeClr val="tx1"/>
                </a:solidFill>
                <a:effectLst/>
                <a:latin typeface="+mn-lt"/>
                <a:ea typeface="Times New Roman" panose="02020603050405020304" pitchFamily="18" charset="0"/>
              </a:rPr>
              <a:t>To display your preferred section of the new picture, right-click and select </a:t>
            </a:r>
            <a:r>
              <a:rPr kumimoji="0" lang="en-GB" altLang="en-US" sz="1000" b="0" i="0" u="none" strike="noStrike" cap="none" normalizeH="0" baseline="0" noProof="1">
                <a:ln>
                  <a:noFill/>
                </a:ln>
                <a:solidFill>
                  <a:schemeClr val="tx1"/>
                </a:solidFill>
                <a:effectLst/>
                <a:latin typeface="Segoe UI Semibold" panose="020B0702040204020203" pitchFamily="34" charset="0"/>
                <a:ea typeface="Times New Roman" panose="02020603050405020304" pitchFamily="18" charset="0"/>
                <a:cs typeface="Segoe UI Semibold" panose="020B0702040204020203" pitchFamily="34" charset="0"/>
              </a:rPr>
              <a:t>Crop</a:t>
            </a:r>
            <a:r>
              <a:rPr kumimoji="0" lang="en-GB" altLang="en-US" sz="1000" b="0" i="0" u="none" strike="noStrike" cap="none" normalizeH="0" baseline="0" noProof="1">
                <a:ln>
                  <a:noFill/>
                </a:ln>
                <a:solidFill>
                  <a:schemeClr val="tx1"/>
                </a:solidFill>
                <a:effectLst/>
                <a:latin typeface="+mn-lt"/>
                <a:ea typeface="Times New Roman" panose="02020603050405020304" pitchFamily="18" charset="0"/>
              </a:rPr>
              <a:t> to enlarge and move the picture within the placeholder area.</a:t>
            </a:r>
            <a:endParaRPr kumimoji="0" lang="en-GB" altLang="en-US" sz="1200" b="0" i="0" u="none" strike="noStrike" cap="none" normalizeH="0" baseline="0" noProof="1">
              <a:ln>
                <a:noFill/>
              </a:ln>
              <a:solidFill>
                <a:schemeClr val="tx1"/>
              </a:solidFill>
              <a:effectLst/>
              <a:latin typeface="+mn-lt"/>
            </a:endParaRPr>
          </a:p>
        </p:txBody>
      </p:sp>
    </p:spTree>
    <p:extLst>
      <p:ext uri="{BB962C8B-B14F-4D97-AF65-F5344CB8AC3E}">
        <p14:creationId xmlns:p14="http://schemas.microsoft.com/office/powerpoint/2010/main" val="253201351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Sleep - Startup template">
    <p:spTree>
      <p:nvGrpSpPr>
        <p:cNvPr id="1" name=""/>
        <p:cNvGrpSpPr/>
        <p:nvPr/>
      </p:nvGrpSpPr>
      <p:grpSpPr>
        <a:xfrm>
          <a:off x="0" y="0"/>
          <a:ext cx="0" cy="0"/>
          <a:chOff x="0" y="0"/>
          <a:chExt cx="0" cy="0"/>
        </a:xfrm>
      </p:grpSpPr>
      <p:sp>
        <p:nvSpPr>
          <p:cNvPr id="7" name="Picture Placeholder 7"/>
          <p:cNvSpPr>
            <a:spLocks noGrp="1"/>
          </p:cNvSpPr>
          <p:nvPr>
            <p:ph type="pic" sz="quarter" idx="13" hasCustomPrompt="1"/>
          </p:nvPr>
        </p:nvSpPr>
        <p:spPr>
          <a:xfrm>
            <a:off x="0" y="-1"/>
            <a:ext cx="12193200" cy="6861600"/>
          </a:xfrm>
          <a:blipFill>
            <a:blip r:embed="rId2"/>
            <a:stretch>
              <a:fillRect/>
            </a:stretch>
          </a:blipFill>
        </p:spPr>
        <p:txBody>
          <a:bodyPr lIns="936000" tIns="180000" bIns="3924000" numCol="2" spcCol="504000" anchor="t" anchorCtr="0"/>
          <a:lstStyle>
            <a:lvl1pPr marL="0" indent="0" algn="l">
              <a:buNone/>
              <a:defRPr sz="1600" baseline="0">
                <a:solidFill>
                  <a:schemeClr val="bg1"/>
                </a:solidFill>
              </a:defRPr>
            </a:lvl1pPr>
          </a:lstStyle>
          <a:p>
            <a:r>
              <a:rPr lang="en-US"/>
              <a:t>Click here and insert picture using the Insert tab, Pictures</a:t>
            </a:r>
          </a:p>
        </p:txBody>
      </p:sp>
      <p:sp>
        <p:nvSpPr>
          <p:cNvPr id="8" name="Logo Placeholder 9"/>
          <p:cNvSpPr>
            <a:spLocks noGrp="1"/>
          </p:cNvSpPr>
          <p:nvPr>
            <p:ph type="body" sz="quarter" idx="14" hasCustomPrompt="1"/>
          </p:nvPr>
        </p:nvSpPr>
        <p:spPr>
          <a:xfrm>
            <a:off x="4121400" y="2979000"/>
            <a:ext cx="3949200" cy="900000"/>
          </a:xfrm>
          <a:blipFill>
            <a:blip r:embed="rId3"/>
            <a:stretch>
              <a:fillRect/>
            </a:stretch>
          </a:blipFill>
        </p:spPr>
        <p:txBody>
          <a:bodyPr/>
          <a:lstStyle>
            <a:lvl1pPr marL="0" indent="0">
              <a:buNone/>
              <a:defRPr sz="100">
                <a:noFill/>
              </a:defRPr>
            </a:lvl1pPr>
            <a:lvl2pPr>
              <a:defRPr sz="100"/>
            </a:lvl2pPr>
            <a:lvl3pPr>
              <a:defRPr sz="100"/>
            </a:lvl3pPr>
            <a:lvl4pPr>
              <a:defRPr sz="100"/>
            </a:lvl4pPr>
            <a:lvl5pPr>
              <a:defRPr sz="100"/>
            </a:lvl5pPr>
          </a:lstStyle>
          <a:p>
            <a:pPr lvl="0"/>
            <a:r>
              <a:rPr lang="en-US" noProof="0"/>
              <a:t>.</a:t>
            </a:r>
          </a:p>
        </p:txBody>
      </p:sp>
      <p:sp>
        <p:nvSpPr>
          <p:cNvPr id="9" name="Date Placeholder 3" hidden="1"/>
          <p:cNvSpPr>
            <a:spLocks noGrp="1"/>
          </p:cNvSpPr>
          <p:nvPr>
            <p:ph type="dt" sz="half" idx="2"/>
          </p:nvPr>
        </p:nvSpPr>
        <p:spPr>
          <a:xfrm>
            <a:off x="0" y="6912000"/>
            <a:ext cx="0" cy="0"/>
          </a:xfrm>
          <a:prstGeom prst="rect">
            <a:avLst/>
          </a:prstGeom>
        </p:spPr>
        <p:txBody>
          <a:bodyPr vert="horz" lIns="0" tIns="0" rIns="0" bIns="0" rtlCol="0" anchor="b" anchorCtr="0"/>
          <a:lstStyle>
            <a:lvl1pPr algn="l">
              <a:defRPr sz="100">
                <a:noFill/>
              </a:defRPr>
            </a:lvl1pPr>
          </a:lstStyle>
          <a:p>
            <a:fld id="{7C119386-D646-46EC-AEB7-E8C02B857174}" type="datetime3">
              <a:rPr lang="en-US" smtClean="0"/>
              <a:t>24 November 2020</a:t>
            </a:fld>
            <a:endParaRPr lang="en-US"/>
          </a:p>
        </p:txBody>
      </p:sp>
      <p:sp>
        <p:nvSpPr>
          <p:cNvPr id="10" name="Footer Placeholder 4" hidden="1"/>
          <p:cNvSpPr>
            <a:spLocks noGrp="1"/>
          </p:cNvSpPr>
          <p:nvPr>
            <p:ph type="ftr" sz="quarter" idx="3"/>
          </p:nvPr>
        </p:nvSpPr>
        <p:spPr>
          <a:xfrm>
            <a:off x="0" y="6912000"/>
            <a:ext cx="0" cy="0"/>
          </a:xfrm>
          <a:prstGeom prst="rect">
            <a:avLst/>
          </a:prstGeom>
        </p:spPr>
        <p:txBody>
          <a:bodyPr vert="horz" lIns="0" tIns="0" rIns="0" bIns="0" rtlCol="0" anchor="b" anchorCtr="0"/>
          <a:lstStyle>
            <a:lvl1pPr algn="ctr">
              <a:defRPr sz="100">
                <a:noFill/>
              </a:defRPr>
            </a:lvl1pPr>
          </a:lstStyle>
          <a:p>
            <a:endParaRPr lang="en-US"/>
          </a:p>
        </p:txBody>
      </p:sp>
      <p:sp>
        <p:nvSpPr>
          <p:cNvPr id="11" name="Slide Number Placeholder 5" hidden="1"/>
          <p:cNvSpPr>
            <a:spLocks noGrp="1"/>
          </p:cNvSpPr>
          <p:nvPr>
            <p:ph type="sldNum" sz="quarter" idx="4"/>
          </p:nvPr>
        </p:nvSpPr>
        <p:spPr>
          <a:xfrm flipV="1">
            <a:off x="0" y="6912000"/>
            <a:ext cx="0" cy="0"/>
          </a:xfrm>
          <a:prstGeom prst="rect">
            <a:avLst/>
          </a:prstGeom>
        </p:spPr>
        <p:txBody>
          <a:bodyPr vert="horz" lIns="0" tIns="0" rIns="0" bIns="0" rtlCol="0" anchor="b" anchorCtr="0"/>
          <a:lstStyle>
            <a:lvl1pPr algn="r">
              <a:defRPr sz="100">
                <a:noFill/>
              </a:defRPr>
            </a:lvl1pPr>
          </a:lstStyle>
          <a:p>
            <a:fld id="{24C8C45C-947F-4981-8B3F-4F32E973C901}" type="slidenum">
              <a:rPr lang="en-US" smtClean="0"/>
              <a:pPr/>
              <a:t>‹#›</a:t>
            </a:fld>
            <a:endParaRPr lang="en-US"/>
          </a:p>
        </p:txBody>
      </p:sp>
      <p:sp>
        <p:nvSpPr>
          <p:cNvPr id="13" name="TextBox 12"/>
          <p:cNvSpPr txBox="1"/>
          <p:nvPr userDrawn="1"/>
        </p:nvSpPr>
        <p:spPr>
          <a:xfrm>
            <a:off x="-1552813" y="12424"/>
            <a:ext cx="1394816" cy="5016758"/>
          </a:xfrm>
          <a:prstGeom prst="rect">
            <a:avLst/>
          </a:prstGeom>
          <a:noFill/>
        </p:spPr>
        <p:txBody>
          <a:bodyPr wrap="square" lIns="0" tIns="0" rIns="0" bIns="0" rtlCol="0">
            <a:spAutoFit/>
          </a:bodyPr>
          <a:lstStyle/>
          <a:p>
            <a:pPr>
              <a:spcBef>
                <a:spcPts val="600"/>
              </a:spcBef>
            </a:pPr>
            <a:r>
              <a:rPr lang="en-GB" sz="900" noProof="1">
                <a:latin typeface="Segoe UI Semibold" panose="020B0702040204020203" pitchFamily="34" charset="0"/>
                <a:cs typeface="Segoe UI Semibold" panose="020B0702040204020203" pitchFamily="34" charset="0"/>
              </a:rPr>
              <a:t>Sleep slide</a:t>
            </a:r>
            <a:endParaRPr lang="en-GB" sz="900" noProof="1">
              <a:latin typeface="+mn-lt"/>
              <a:cs typeface="+mn-cs"/>
            </a:endParaRPr>
          </a:p>
          <a:p>
            <a:pPr>
              <a:spcBef>
                <a:spcPts val="600"/>
              </a:spcBef>
            </a:pPr>
            <a:r>
              <a:rPr lang="en-GB" sz="900" noProof="1"/>
              <a:t>This slide can be used in a number of ways:</a:t>
            </a:r>
          </a:p>
          <a:p>
            <a:pPr>
              <a:spcBef>
                <a:spcPts val="600"/>
              </a:spcBef>
            </a:pPr>
            <a:r>
              <a:rPr lang="en-GB" sz="900" noProof="1">
                <a:latin typeface="Segoe UI Semibold" panose="020B0702040204020203" pitchFamily="34" charset="0"/>
                <a:cs typeface="Segoe UI Semibold" panose="020B0702040204020203" pitchFamily="34" charset="0"/>
              </a:rPr>
              <a:t>1. </a:t>
            </a:r>
            <a:r>
              <a:rPr lang="en-GB" sz="900" noProof="1"/>
              <a:t>As an entrance slide, while people are gathering for a Perstorp presentation and you don’t want people to start discussing the title of the presentation, but want to make sure the audience know that they are in the right place. Must be follow by the title slide. Especially comfortable when you want to make should all the technical setting with the presentation is correct from the start.</a:t>
            </a:r>
          </a:p>
          <a:p>
            <a:pPr>
              <a:spcBef>
                <a:spcPts val="600"/>
              </a:spcBef>
            </a:pPr>
            <a:r>
              <a:rPr lang="en-GB" sz="900" noProof="1">
                <a:latin typeface="Segoe UI Semibold" panose="020B0702040204020203" pitchFamily="34" charset="0"/>
                <a:cs typeface="Segoe UI Semibold" panose="020B0702040204020203" pitchFamily="34" charset="0"/>
              </a:rPr>
              <a:t>2. </a:t>
            </a:r>
            <a:r>
              <a:rPr lang="en-GB" sz="900" noProof="1"/>
              <a:t>As a session pause slide, right after the last session slide, but before the breaker slide for the next session. Should be follow by a breaker slide.</a:t>
            </a:r>
          </a:p>
          <a:p>
            <a:pPr>
              <a:spcBef>
                <a:spcPts val="600"/>
              </a:spcBef>
            </a:pPr>
            <a:r>
              <a:rPr lang="en-GB" sz="900" noProof="1">
                <a:latin typeface="Segoe UI Semibold" panose="020B0702040204020203" pitchFamily="34" charset="0"/>
                <a:cs typeface="Segoe UI Semibold" panose="020B0702040204020203" pitchFamily="34" charset="0"/>
              </a:rPr>
              <a:t>3. </a:t>
            </a:r>
            <a:r>
              <a:rPr lang="en-GB" sz="900" noProof="1"/>
              <a:t>As a presentation pause slide, when you need to move from on slide to another subject, but wants to make a longer verbal introduction, before you actually reveal the next slide, but still want to move away from the previous slide.</a:t>
            </a:r>
          </a:p>
        </p:txBody>
      </p:sp>
      <p:sp>
        <p:nvSpPr>
          <p:cNvPr id="14" name="TextBox 13"/>
          <p:cNvSpPr txBox="1"/>
          <p:nvPr userDrawn="1"/>
        </p:nvSpPr>
        <p:spPr>
          <a:xfrm>
            <a:off x="12290627" y="-29980"/>
            <a:ext cx="1180556" cy="5193729"/>
          </a:xfrm>
          <a:prstGeom prst="rect">
            <a:avLst/>
          </a:prstGeom>
          <a:noFill/>
        </p:spPr>
        <p:txBody>
          <a:bodyPr wrap="square" lIns="0" tIns="0" rIns="0" bIns="0" rtlCol="0">
            <a:spAutoFit/>
          </a:bodyPr>
          <a:lstStyle/>
          <a:p>
            <a:pPr marL="0" marR="0" lvl="0" indent="0" algn="l" defTabSz="914400" rtl="0" eaLnBrk="0" fontAlgn="base" latinLnBrk="0" hangingPunct="0">
              <a:lnSpc>
                <a:spcPct val="100000"/>
              </a:lnSpc>
              <a:spcBef>
                <a:spcPts val="300"/>
              </a:spcBef>
              <a:spcAft>
                <a:spcPct val="0"/>
              </a:spcAft>
              <a:buClrTx/>
              <a:buSzTx/>
              <a:buFontTx/>
              <a:buNone/>
              <a:tabLst/>
            </a:pPr>
            <a:r>
              <a:rPr kumimoji="0" lang="en-GB" altLang="en-US" sz="1000" b="1" i="0" u="none" strike="noStrike" cap="none" normalizeH="0" baseline="0" noProof="1">
                <a:ln>
                  <a:noFill/>
                </a:ln>
                <a:solidFill>
                  <a:schemeClr val="tx1"/>
                </a:solidFill>
                <a:effectLst/>
                <a:latin typeface="Segoe UI Semibold" panose="020B0702040204020203" pitchFamily="34" charset="0"/>
                <a:ea typeface="Times New Roman" panose="02020603050405020304" pitchFamily="18" charset="0"/>
                <a:cs typeface="Segoe UI Semibold" panose="020B0702040204020203" pitchFamily="34" charset="0"/>
              </a:rPr>
              <a:t>To change a picture</a:t>
            </a:r>
            <a:endParaRPr kumimoji="0" lang="en-GB" altLang="en-US" sz="800" b="0" i="0" u="none" strike="noStrike" cap="none" normalizeH="0" baseline="0" noProof="1">
              <a:ln>
                <a:noFill/>
              </a:ln>
              <a:solidFill>
                <a:schemeClr val="tx1"/>
              </a:solidFill>
              <a:effectLst/>
              <a:latin typeface="Segoe UI Semibold" panose="020B0702040204020203" pitchFamily="34" charset="0"/>
              <a:cs typeface="Segoe UI Semibold" panose="020B0702040204020203" pitchFamily="34" charset="0"/>
            </a:endParaRPr>
          </a:p>
          <a:p>
            <a:pPr marL="0" marR="0" lvl="0" indent="0" algn="l" defTabSz="914400" rtl="0" eaLnBrk="0" fontAlgn="base" latinLnBrk="0" hangingPunct="0">
              <a:lnSpc>
                <a:spcPct val="100000"/>
              </a:lnSpc>
              <a:spcBef>
                <a:spcPts val="300"/>
              </a:spcBef>
              <a:spcAft>
                <a:spcPct val="0"/>
              </a:spcAft>
              <a:buClrTx/>
              <a:buSzTx/>
              <a:buFontTx/>
              <a:buNone/>
              <a:tabLst/>
            </a:pPr>
            <a:r>
              <a:rPr kumimoji="0" lang="en-GB" altLang="en-US" sz="1000" b="0" i="0" u="none" strike="noStrike" cap="none" normalizeH="0" baseline="0" noProof="1">
                <a:ln>
                  <a:noFill/>
                </a:ln>
                <a:solidFill>
                  <a:schemeClr val="tx1"/>
                </a:solidFill>
                <a:effectLst/>
                <a:latin typeface="Segoe UI Semibold" panose="020B0702040204020203" pitchFamily="34" charset="0"/>
                <a:ea typeface="Times New Roman" panose="02020603050405020304" pitchFamily="18" charset="0"/>
                <a:cs typeface="Segoe UI Semibold" panose="020B0702040204020203" pitchFamily="34" charset="0"/>
              </a:rPr>
              <a:t>1. </a:t>
            </a:r>
            <a:r>
              <a:rPr kumimoji="0" lang="en-GB" altLang="en-US" sz="1000" b="0" i="0" u="none" strike="noStrike" cap="none" normalizeH="0" baseline="0" noProof="1">
                <a:ln>
                  <a:noFill/>
                </a:ln>
                <a:solidFill>
                  <a:schemeClr val="tx1"/>
                </a:solidFill>
                <a:effectLst/>
                <a:latin typeface="+mn-lt"/>
                <a:ea typeface="Times New Roman" panose="02020603050405020304" pitchFamily="18" charset="0"/>
              </a:rPr>
              <a:t>Select the current picture frame, right-click and select </a:t>
            </a:r>
            <a:r>
              <a:rPr kumimoji="0" lang="en-GB" altLang="en-US" sz="1000" b="0" i="0" u="none" strike="noStrike" cap="none" normalizeH="0" baseline="0" noProof="1">
                <a:ln>
                  <a:noFill/>
                </a:ln>
                <a:solidFill>
                  <a:schemeClr val="tx1"/>
                </a:solidFill>
                <a:effectLst/>
                <a:latin typeface="Segoe UI Semibold" panose="020B0702040204020203" pitchFamily="34" charset="0"/>
                <a:ea typeface="Times New Roman" panose="02020603050405020304" pitchFamily="18" charset="0"/>
                <a:cs typeface="Segoe UI Semibold" panose="020B0702040204020203" pitchFamily="34" charset="0"/>
              </a:rPr>
              <a:t>Change picture…</a:t>
            </a:r>
            <a:endParaRPr kumimoji="0" lang="en-GB" altLang="en-US" sz="800" b="0" i="0" u="none" strike="noStrike" cap="none" normalizeH="0" baseline="0" noProof="1">
              <a:ln>
                <a:noFill/>
              </a:ln>
              <a:solidFill>
                <a:schemeClr val="tx1"/>
              </a:solidFill>
              <a:effectLst/>
              <a:latin typeface="Segoe UI Semibold" panose="020B0702040204020203" pitchFamily="34" charset="0"/>
              <a:cs typeface="Segoe UI Semibold" panose="020B0702040204020203" pitchFamily="34" charset="0"/>
            </a:endParaRPr>
          </a:p>
          <a:p>
            <a:pPr marL="0" marR="0" lvl="0" indent="0" algn="l" defTabSz="914400" rtl="0" eaLnBrk="0" fontAlgn="base" latinLnBrk="0" hangingPunct="0">
              <a:lnSpc>
                <a:spcPct val="100000"/>
              </a:lnSpc>
              <a:spcBef>
                <a:spcPts val="300"/>
              </a:spcBef>
              <a:spcAft>
                <a:spcPct val="0"/>
              </a:spcAft>
              <a:buClrTx/>
              <a:buSzTx/>
              <a:buFontTx/>
              <a:buNone/>
              <a:tabLst/>
            </a:pPr>
            <a:r>
              <a:rPr kumimoji="0" lang="en-GB" altLang="en-US" sz="1000" b="1" i="0" u="none" strike="noStrike" cap="none" normalizeH="0" baseline="0" noProof="1">
                <a:ln>
                  <a:noFill/>
                </a:ln>
                <a:solidFill>
                  <a:schemeClr val="tx1"/>
                </a:solidFill>
                <a:effectLst/>
                <a:latin typeface="Segoe UI Semibold" panose="020B0702040204020203" pitchFamily="34" charset="0"/>
                <a:ea typeface="Times New Roman" panose="02020603050405020304" pitchFamily="18" charset="0"/>
                <a:cs typeface="Segoe UI Semibold" panose="020B0702040204020203" pitchFamily="34" charset="0"/>
              </a:rPr>
              <a:t>2. </a:t>
            </a:r>
            <a:r>
              <a:rPr kumimoji="0" lang="en-GB" altLang="en-US" sz="1000" b="0" i="0" u="none" strike="noStrike" cap="none" normalizeH="0" baseline="0" noProof="1">
                <a:ln>
                  <a:noFill/>
                </a:ln>
                <a:solidFill>
                  <a:schemeClr val="tx1"/>
                </a:solidFill>
                <a:effectLst/>
                <a:latin typeface="+mn-lt"/>
                <a:ea typeface="Times New Roman" panose="02020603050405020304" pitchFamily="18" charset="0"/>
              </a:rPr>
              <a:t>Find and choose your new picture.</a:t>
            </a:r>
            <a:endParaRPr kumimoji="0" lang="en-GB" altLang="en-US" sz="800" b="0" i="0" u="none" strike="noStrike" cap="none" normalizeH="0" baseline="0" noProof="1">
              <a:ln>
                <a:noFill/>
              </a:ln>
              <a:solidFill>
                <a:schemeClr val="tx1"/>
              </a:solidFill>
              <a:effectLst/>
              <a:latin typeface="+mn-lt"/>
            </a:endParaRPr>
          </a:p>
          <a:p>
            <a:pPr marL="0" marR="0" lvl="0" indent="0" algn="l" defTabSz="914400" rtl="0" eaLnBrk="0" fontAlgn="base" latinLnBrk="0" hangingPunct="0">
              <a:lnSpc>
                <a:spcPct val="100000"/>
              </a:lnSpc>
              <a:spcBef>
                <a:spcPts val="300"/>
              </a:spcBef>
              <a:spcAft>
                <a:spcPct val="0"/>
              </a:spcAft>
              <a:buClrTx/>
              <a:buSzTx/>
              <a:buFontTx/>
              <a:buNone/>
              <a:tabLst/>
            </a:pPr>
            <a:r>
              <a:rPr kumimoji="0" lang="en-GB" altLang="en-US" sz="1000" b="0" i="0" u="none" strike="noStrike" cap="none" normalizeH="0" baseline="0" noProof="1">
                <a:ln>
                  <a:noFill/>
                </a:ln>
                <a:solidFill>
                  <a:schemeClr val="tx1"/>
                </a:solidFill>
                <a:effectLst/>
                <a:latin typeface="Segoe UI Semibold" panose="020B0702040204020203" pitchFamily="34" charset="0"/>
                <a:ea typeface="Times New Roman" panose="02020603050405020304" pitchFamily="18" charset="0"/>
                <a:cs typeface="Segoe UI Semibold" panose="020B0702040204020203" pitchFamily="34" charset="0"/>
              </a:rPr>
              <a:t>3. </a:t>
            </a:r>
            <a:r>
              <a:rPr kumimoji="0" lang="en-GB" altLang="en-US" sz="1000" b="0" i="0" u="none" strike="noStrike" cap="none" normalizeH="0" baseline="0" noProof="1">
                <a:ln>
                  <a:noFill/>
                </a:ln>
                <a:solidFill>
                  <a:schemeClr val="tx1"/>
                </a:solidFill>
                <a:effectLst/>
                <a:latin typeface="+mn-lt"/>
                <a:ea typeface="Times New Roman" panose="02020603050405020304" pitchFamily="18" charset="0"/>
              </a:rPr>
              <a:t>Insert the new picture.</a:t>
            </a:r>
            <a:endParaRPr kumimoji="0" lang="en-GB" altLang="en-US" sz="800" b="0" i="0" u="none" strike="noStrike" cap="none" normalizeH="0" baseline="0" noProof="1">
              <a:ln>
                <a:noFill/>
              </a:ln>
              <a:solidFill>
                <a:schemeClr val="tx1"/>
              </a:solidFill>
              <a:effectLst/>
              <a:latin typeface="+mn-lt"/>
            </a:endParaRPr>
          </a:p>
          <a:p>
            <a:pPr marL="0" marR="0" lvl="0" indent="0" algn="l" defTabSz="914400" rtl="0" eaLnBrk="0" fontAlgn="base" latinLnBrk="0" hangingPunct="0">
              <a:lnSpc>
                <a:spcPct val="100000"/>
              </a:lnSpc>
              <a:spcBef>
                <a:spcPts val="300"/>
              </a:spcBef>
              <a:spcAft>
                <a:spcPct val="0"/>
              </a:spcAft>
              <a:buClrTx/>
              <a:buSzTx/>
              <a:buFontTx/>
              <a:buNone/>
              <a:tabLst/>
            </a:pPr>
            <a:r>
              <a:rPr kumimoji="0" lang="en-GB" altLang="en-US" sz="1000" b="0" i="0" u="none" strike="noStrike" cap="none" normalizeH="0" baseline="0" noProof="1">
                <a:ln>
                  <a:noFill/>
                </a:ln>
                <a:solidFill>
                  <a:schemeClr val="tx1"/>
                </a:solidFill>
                <a:effectLst/>
                <a:latin typeface="Segoe UI Semibold" panose="020B0702040204020203" pitchFamily="34" charset="0"/>
                <a:ea typeface="Times New Roman" panose="02020603050405020304" pitchFamily="18" charset="0"/>
                <a:cs typeface="Segoe UI Semibold" panose="020B0702040204020203" pitchFamily="34" charset="0"/>
              </a:rPr>
              <a:t>4. </a:t>
            </a:r>
            <a:r>
              <a:rPr kumimoji="0" lang="en-GB" altLang="en-US" sz="1000" b="0" i="0" u="none" strike="noStrike" cap="none" normalizeH="0" baseline="0" noProof="1">
                <a:ln>
                  <a:noFill/>
                </a:ln>
                <a:solidFill>
                  <a:schemeClr val="tx1"/>
                </a:solidFill>
                <a:effectLst/>
                <a:latin typeface="+mn-lt"/>
                <a:ea typeface="Times New Roman" panose="02020603050405020304" pitchFamily="18" charset="0"/>
              </a:rPr>
              <a:t>The new picture will automatically be centered in the placeholder area, possibly leaving blank space.</a:t>
            </a:r>
            <a:endParaRPr kumimoji="0" lang="en-GB" altLang="en-US" sz="800" b="0" i="0" u="none" strike="noStrike" cap="none" normalizeH="0" baseline="0" noProof="1">
              <a:ln>
                <a:noFill/>
              </a:ln>
              <a:solidFill>
                <a:schemeClr val="tx1"/>
              </a:solidFill>
              <a:effectLst/>
              <a:latin typeface="+mn-lt"/>
            </a:endParaRPr>
          </a:p>
          <a:p>
            <a:pPr marL="0" marR="0" lvl="0" indent="0" algn="l" defTabSz="914400" rtl="0" eaLnBrk="0" fontAlgn="base" latinLnBrk="0" hangingPunct="0">
              <a:lnSpc>
                <a:spcPct val="100000"/>
              </a:lnSpc>
              <a:spcBef>
                <a:spcPts val="300"/>
              </a:spcBef>
              <a:spcAft>
                <a:spcPct val="0"/>
              </a:spcAft>
              <a:buClrTx/>
              <a:buSzTx/>
              <a:buFontTx/>
              <a:buNone/>
              <a:tabLst/>
            </a:pPr>
            <a:r>
              <a:rPr kumimoji="0" lang="en-GB" altLang="en-US" sz="1000" b="0" i="0" u="none" strike="noStrike" cap="none" normalizeH="0" baseline="0" noProof="1">
                <a:ln>
                  <a:noFill/>
                </a:ln>
                <a:solidFill>
                  <a:schemeClr val="tx1"/>
                </a:solidFill>
                <a:effectLst/>
                <a:latin typeface="Segoe UI Semibold" panose="020B0702040204020203" pitchFamily="34" charset="0"/>
                <a:ea typeface="Times New Roman" panose="02020603050405020304" pitchFamily="18" charset="0"/>
                <a:cs typeface="Segoe UI Semibold" panose="020B0702040204020203" pitchFamily="34" charset="0"/>
              </a:rPr>
              <a:t>5. </a:t>
            </a:r>
            <a:r>
              <a:rPr kumimoji="0" lang="en-GB" altLang="en-US" sz="1000" b="0" i="0" u="none" strike="noStrike" cap="none" normalizeH="0" baseline="0" noProof="1">
                <a:ln>
                  <a:noFill/>
                </a:ln>
                <a:solidFill>
                  <a:schemeClr val="tx1"/>
                </a:solidFill>
                <a:effectLst/>
                <a:latin typeface="+mn-lt"/>
                <a:ea typeface="Times New Roman" panose="02020603050405020304" pitchFamily="18" charset="0"/>
              </a:rPr>
              <a:t>Press the </a:t>
            </a:r>
            <a:r>
              <a:rPr kumimoji="0" lang="en-GB" altLang="en-US" sz="1000" b="0" i="0" u="none" strike="noStrike" cap="none" normalizeH="0" baseline="0" noProof="1">
                <a:ln>
                  <a:noFill/>
                </a:ln>
                <a:solidFill>
                  <a:schemeClr val="tx1"/>
                </a:solidFill>
                <a:effectLst/>
                <a:latin typeface="Segoe UI Semibold" panose="020B0702040204020203" pitchFamily="34" charset="0"/>
                <a:ea typeface="Times New Roman" panose="02020603050405020304" pitchFamily="18" charset="0"/>
                <a:cs typeface="Segoe UI Semibold" panose="020B0702040204020203" pitchFamily="34" charset="0"/>
              </a:rPr>
              <a:t>Reset</a:t>
            </a:r>
            <a:r>
              <a:rPr kumimoji="0" lang="en-GB" altLang="en-US" sz="1000" b="0" i="0" u="none" strike="noStrike" cap="none" normalizeH="0" baseline="0" noProof="1">
                <a:ln>
                  <a:noFill/>
                </a:ln>
                <a:solidFill>
                  <a:schemeClr val="tx1"/>
                </a:solidFill>
                <a:effectLst/>
                <a:latin typeface="+mn-lt"/>
                <a:ea typeface="Times New Roman" panose="02020603050405020304" pitchFamily="18" charset="0"/>
              </a:rPr>
              <a:t> button, located on the left-hand side of the </a:t>
            </a:r>
            <a:r>
              <a:rPr kumimoji="0" lang="en-GB" altLang="en-US" sz="1000" b="0" i="0" u="none" strike="noStrike" cap="none" normalizeH="0" baseline="0" noProof="1">
                <a:ln>
                  <a:noFill/>
                </a:ln>
                <a:solidFill>
                  <a:schemeClr val="tx1"/>
                </a:solidFill>
                <a:effectLst/>
                <a:latin typeface="Segoe UI Semibold" panose="020B0702040204020203" pitchFamily="34" charset="0"/>
                <a:ea typeface="Times New Roman" panose="02020603050405020304" pitchFamily="18" charset="0"/>
                <a:cs typeface="Segoe UI Semibold" panose="020B0702040204020203" pitchFamily="34" charset="0"/>
              </a:rPr>
              <a:t>Home</a:t>
            </a:r>
            <a:r>
              <a:rPr kumimoji="0" lang="en-GB" altLang="en-US" sz="1000" b="0" i="0" u="none" strike="noStrike" cap="none" normalizeH="0" baseline="0" noProof="1">
                <a:ln>
                  <a:noFill/>
                </a:ln>
                <a:solidFill>
                  <a:schemeClr val="tx1"/>
                </a:solidFill>
                <a:effectLst/>
                <a:latin typeface="+mn-lt"/>
                <a:ea typeface="Times New Roman" panose="02020603050405020304" pitchFamily="18" charset="0"/>
              </a:rPr>
              <a:t> tool bar, between </a:t>
            </a:r>
            <a:r>
              <a:rPr kumimoji="0" lang="en-GB" altLang="en-US" sz="1000" b="0" i="0" u="none" strike="noStrike" cap="none" normalizeH="0" baseline="0" noProof="1">
                <a:ln>
                  <a:noFill/>
                </a:ln>
                <a:solidFill>
                  <a:schemeClr val="tx1"/>
                </a:solidFill>
                <a:effectLst/>
                <a:latin typeface="Segoe UI Semibold" panose="020B0702040204020203" pitchFamily="34" charset="0"/>
                <a:ea typeface="Times New Roman" panose="02020603050405020304" pitchFamily="18" charset="0"/>
                <a:cs typeface="Segoe UI Semibold" panose="020B0702040204020203" pitchFamily="34" charset="0"/>
              </a:rPr>
              <a:t>Layout</a:t>
            </a:r>
            <a:r>
              <a:rPr kumimoji="0" lang="en-GB" altLang="en-US" sz="1000" b="0" i="0" u="none" strike="noStrike" cap="none" normalizeH="0" baseline="0" noProof="1">
                <a:ln>
                  <a:noFill/>
                </a:ln>
                <a:solidFill>
                  <a:schemeClr val="tx1"/>
                </a:solidFill>
                <a:effectLst/>
                <a:latin typeface="+mn-lt"/>
                <a:ea typeface="Times New Roman" panose="02020603050405020304" pitchFamily="18" charset="0"/>
              </a:rPr>
              <a:t> and </a:t>
            </a:r>
            <a:r>
              <a:rPr kumimoji="0" lang="en-GB" altLang="en-US" sz="1000" b="0" i="0" u="none" strike="noStrike" cap="none" normalizeH="0" baseline="0" noProof="1">
                <a:ln>
                  <a:noFill/>
                </a:ln>
                <a:solidFill>
                  <a:schemeClr val="tx1"/>
                </a:solidFill>
                <a:effectLst/>
                <a:latin typeface="Segoe UI Semibold" panose="020B0702040204020203" pitchFamily="34" charset="0"/>
                <a:ea typeface="Times New Roman" panose="02020603050405020304" pitchFamily="18" charset="0"/>
                <a:cs typeface="Segoe UI Semibold" panose="020B0702040204020203" pitchFamily="34" charset="0"/>
              </a:rPr>
              <a:t>Section</a:t>
            </a:r>
            <a:r>
              <a:rPr kumimoji="0" lang="en-GB" altLang="en-US" sz="1000" b="0" i="0" u="none" strike="noStrike" cap="none" normalizeH="0" baseline="0" noProof="1">
                <a:ln>
                  <a:noFill/>
                </a:ln>
                <a:solidFill>
                  <a:schemeClr val="tx1"/>
                </a:solidFill>
                <a:effectLst/>
                <a:latin typeface="+mn-lt"/>
                <a:ea typeface="Times New Roman" panose="02020603050405020304" pitchFamily="18" charset="0"/>
              </a:rPr>
              <a:t>.</a:t>
            </a:r>
            <a:endParaRPr kumimoji="0" lang="en-GB" altLang="en-US" sz="800" b="0" i="0" u="none" strike="noStrike" cap="none" normalizeH="0" baseline="0" noProof="1">
              <a:ln>
                <a:noFill/>
              </a:ln>
              <a:solidFill>
                <a:schemeClr val="tx1"/>
              </a:solidFill>
              <a:effectLst/>
              <a:latin typeface="+mn-lt"/>
            </a:endParaRPr>
          </a:p>
          <a:p>
            <a:pPr marL="0" marR="0" lvl="0" indent="0" algn="l" defTabSz="914400" rtl="0" eaLnBrk="0" fontAlgn="base" latinLnBrk="0" hangingPunct="0">
              <a:lnSpc>
                <a:spcPct val="100000"/>
              </a:lnSpc>
              <a:spcBef>
                <a:spcPts val="300"/>
              </a:spcBef>
              <a:spcAft>
                <a:spcPct val="0"/>
              </a:spcAft>
              <a:buClrTx/>
              <a:buSzTx/>
              <a:buFontTx/>
              <a:buNone/>
              <a:tabLst/>
            </a:pPr>
            <a:r>
              <a:rPr kumimoji="0" lang="en-GB" altLang="en-US" sz="1000" b="0" i="0" u="none" strike="noStrike" cap="none" normalizeH="0" baseline="0" noProof="1">
                <a:ln>
                  <a:noFill/>
                </a:ln>
                <a:solidFill>
                  <a:schemeClr val="tx1"/>
                </a:solidFill>
                <a:effectLst/>
                <a:latin typeface="Segoe UI Semibold" panose="020B0702040204020203" pitchFamily="34" charset="0"/>
                <a:ea typeface="Times New Roman" panose="02020603050405020304" pitchFamily="18" charset="0"/>
                <a:cs typeface="Segoe UI Semibold" panose="020B0702040204020203" pitchFamily="34" charset="0"/>
              </a:rPr>
              <a:t>6. </a:t>
            </a:r>
            <a:r>
              <a:rPr kumimoji="0" lang="en-GB" altLang="en-US" sz="1000" b="0" i="0" u="none" strike="noStrike" cap="none" normalizeH="0" baseline="0" noProof="1">
                <a:ln>
                  <a:noFill/>
                </a:ln>
                <a:solidFill>
                  <a:schemeClr val="tx1"/>
                </a:solidFill>
                <a:effectLst/>
                <a:latin typeface="+mn-lt"/>
                <a:ea typeface="Times New Roman" panose="02020603050405020304" pitchFamily="18" charset="0"/>
              </a:rPr>
              <a:t>The picture should now fill the entire placeholder area.</a:t>
            </a:r>
            <a:endParaRPr kumimoji="0" lang="en-GB" altLang="en-US" sz="800" b="0" i="0" u="none" strike="noStrike" cap="none" normalizeH="0" baseline="0" noProof="1">
              <a:ln>
                <a:noFill/>
              </a:ln>
              <a:solidFill>
                <a:schemeClr val="tx1"/>
              </a:solidFill>
              <a:effectLst/>
              <a:latin typeface="+mn-lt"/>
            </a:endParaRPr>
          </a:p>
          <a:p>
            <a:pPr marL="0" marR="0" lvl="0" indent="0" algn="l" defTabSz="914400" rtl="0" eaLnBrk="0" fontAlgn="base" latinLnBrk="0" hangingPunct="0">
              <a:lnSpc>
                <a:spcPct val="100000"/>
              </a:lnSpc>
              <a:spcBef>
                <a:spcPts val="300"/>
              </a:spcBef>
              <a:spcAft>
                <a:spcPct val="0"/>
              </a:spcAft>
              <a:buClrTx/>
              <a:buSzTx/>
              <a:buFontTx/>
              <a:buNone/>
              <a:tabLst/>
            </a:pPr>
            <a:r>
              <a:rPr kumimoji="0" lang="en-GB" altLang="en-US" sz="1000" b="0" i="0" u="none" strike="noStrike" cap="none" normalizeH="0" baseline="0" noProof="1">
                <a:ln>
                  <a:noFill/>
                </a:ln>
                <a:solidFill>
                  <a:schemeClr val="tx1"/>
                </a:solidFill>
                <a:effectLst/>
                <a:latin typeface="Segoe UI Semibold" panose="020B0702040204020203" pitchFamily="34" charset="0"/>
                <a:ea typeface="Times New Roman" panose="02020603050405020304" pitchFamily="18" charset="0"/>
                <a:cs typeface="Segoe UI Semibold" panose="020B0702040204020203" pitchFamily="34" charset="0"/>
              </a:rPr>
              <a:t>7. </a:t>
            </a:r>
            <a:r>
              <a:rPr kumimoji="0" lang="en-GB" altLang="en-US" sz="1000" b="0" i="0" u="none" strike="noStrike" cap="none" normalizeH="0" baseline="0" noProof="1">
                <a:ln>
                  <a:noFill/>
                </a:ln>
                <a:solidFill>
                  <a:schemeClr val="tx1"/>
                </a:solidFill>
                <a:effectLst/>
                <a:latin typeface="+mn-lt"/>
                <a:ea typeface="Times New Roman" panose="02020603050405020304" pitchFamily="18" charset="0"/>
              </a:rPr>
              <a:t>To display your preferred section of the new picture, right-click and select </a:t>
            </a:r>
            <a:r>
              <a:rPr kumimoji="0" lang="en-GB" altLang="en-US" sz="1000" b="0" i="0" u="none" strike="noStrike" cap="none" normalizeH="0" baseline="0" noProof="1">
                <a:ln>
                  <a:noFill/>
                </a:ln>
                <a:solidFill>
                  <a:schemeClr val="tx1"/>
                </a:solidFill>
                <a:effectLst/>
                <a:latin typeface="Segoe UI Semibold" panose="020B0702040204020203" pitchFamily="34" charset="0"/>
                <a:ea typeface="Times New Roman" panose="02020603050405020304" pitchFamily="18" charset="0"/>
                <a:cs typeface="Segoe UI Semibold" panose="020B0702040204020203" pitchFamily="34" charset="0"/>
              </a:rPr>
              <a:t>Crop</a:t>
            </a:r>
            <a:r>
              <a:rPr kumimoji="0" lang="en-GB" altLang="en-US" sz="1000" b="0" i="0" u="none" strike="noStrike" cap="none" normalizeH="0" baseline="0" noProof="1">
                <a:ln>
                  <a:noFill/>
                </a:ln>
                <a:solidFill>
                  <a:schemeClr val="tx1"/>
                </a:solidFill>
                <a:effectLst/>
                <a:latin typeface="+mn-lt"/>
                <a:ea typeface="Times New Roman" panose="02020603050405020304" pitchFamily="18" charset="0"/>
              </a:rPr>
              <a:t> to enlarge and move the picture within the placeholder area.</a:t>
            </a:r>
            <a:endParaRPr kumimoji="0" lang="en-GB" altLang="en-US" sz="1200" b="0" i="0" u="none" strike="noStrike" cap="none" normalizeH="0" baseline="0" noProof="1">
              <a:ln>
                <a:noFill/>
              </a:ln>
              <a:solidFill>
                <a:schemeClr val="tx1"/>
              </a:solidFill>
              <a:effectLst/>
              <a:latin typeface="+mn-lt"/>
            </a:endParaRPr>
          </a:p>
        </p:txBody>
      </p:sp>
    </p:spTree>
    <p:extLst>
      <p:ext uri="{BB962C8B-B14F-4D97-AF65-F5344CB8AC3E}">
        <p14:creationId xmlns:p14="http://schemas.microsoft.com/office/powerpoint/2010/main" val="101544551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User guide">
    <p:spTree>
      <p:nvGrpSpPr>
        <p:cNvPr id="1" name=""/>
        <p:cNvGrpSpPr/>
        <p:nvPr/>
      </p:nvGrpSpPr>
      <p:grpSpPr>
        <a:xfrm>
          <a:off x="0" y="0"/>
          <a:ext cx="0" cy="0"/>
          <a:chOff x="0" y="0"/>
          <a:chExt cx="0" cy="0"/>
        </a:xfrm>
      </p:grpSpPr>
      <p:pic>
        <p:nvPicPr>
          <p:cNvPr id="4" name="Billede 3">
            <a:extLst>
              <a:ext uri="{FF2B5EF4-FFF2-40B4-BE49-F238E27FC236}">
                <a16:creationId xmlns:a16="http://schemas.microsoft.com/office/drawing/2014/main" id="{56539B18-22AA-4F28-AE38-484245926F35}"/>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011974" y="1562765"/>
            <a:ext cx="4213973" cy="2369877"/>
          </a:xfrm>
          <a:prstGeom prst="rect">
            <a:avLst/>
          </a:prstGeom>
        </p:spPr>
      </p:pic>
      <p:sp>
        <p:nvSpPr>
          <p:cNvPr id="9" name="Header"/>
          <p:cNvSpPr txBox="1"/>
          <p:nvPr userDrawn="1"/>
        </p:nvSpPr>
        <p:spPr>
          <a:xfrm>
            <a:off x="952500" y="448140"/>
            <a:ext cx="10696573" cy="650171"/>
          </a:xfrm>
          <a:prstGeom prst="rect">
            <a:avLst/>
          </a:prstGeom>
          <a:noFill/>
        </p:spPr>
        <p:txBody>
          <a:bodyPr wrap="square" lIns="0" tIns="0" rIns="0" bIns="0" rtlCol="0" anchor="b" anchorCtr="0">
            <a:noAutofit/>
          </a:bodyPr>
          <a:lstStyle/>
          <a:p>
            <a:r>
              <a:rPr kumimoji="0" lang="en-US" sz="3200" b="0" i="0" u="none" strike="noStrike" kern="1200" cap="none" spc="0" normalizeH="0" baseline="0" noProof="0">
                <a:ln>
                  <a:noFill/>
                </a:ln>
                <a:solidFill>
                  <a:prstClr val="black"/>
                </a:solidFill>
                <a:effectLst/>
                <a:uLnTx/>
                <a:uFillTx/>
                <a:latin typeface="Arial" panose="020B0604020202020204" pitchFamily="34" charset="0"/>
                <a:ea typeface="+mj-ea"/>
                <a:cs typeface="Arial" panose="020B0604020202020204" pitchFamily="34" charset="0"/>
              </a:rPr>
              <a:t>User guide – delete before use</a:t>
            </a:r>
            <a:endParaRPr lang="en-US" sz="1800"/>
          </a:p>
        </p:txBody>
      </p:sp>
      <p:sp>
        <p:nvSpPr>
          <p:cNvPr id="29" name="Text Box 2"/>
          <p:cNvSpPr txBox="1">
            <a:spLocks noChangeArrowheads="1"/>
          </p:cNvSpPr>
          <p:nvPr userDrawn="1"/>
        </p:nvSpPr>
        <p:spPr bwMode="auto">
          <a:xfrm>
            <a:off x="952499" y="1562765"/>
            <a:ext cx="2635827" cy="5355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144000" bIns="0" anchor="t" anchorCtr="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Aft>
                <a:spcPts val="600"/>
              </a:spcAft>
              <a:defRPr/>
            </a:pPr>
            <a:r>
              <a:rPr lang="en-US" sz="1000" b="1" noProof="1">
                <a:solidFill>
                  <a:schemeClr val="tx1"/>
                </a:solidFill>
                <a:latin typeface="Arial" panose="020B0604020202020204" pitchFamily="34" charset="0"/>
                <a:cs typeface="Arial" panose="020B0604020202020204" pitchFamily="34" charset="0"/>
              </a:rPr>
              <a:t>Use text</a:t>
            </a:r>
            <a:r>
              <a:rPr lang="en-US" sz="1000" b="1" baseline="0" noProof="1">
                <a:solidFill>
                  <a:schemeClr val="tx1"/>
                </a:solidFill>
                <a:latin typeface="Arial" panose="020B0604020202020204" pitchFamily="34" charset="0"/>
                <a:cs typeface="Arial" panose="020B0604020202020204" pitchFamily="34" charset="0"/>
              </a:rPr>
              <a:t> styles</a:t>
            </a:r>
            <a:endParaRPr lang="en-US" sz="1000" b="1" noProof="1">
              <a:solidFill>
                <a:schemeClr val="tx1"/>
              </a:solidFill>
              <a:latin typeface="Arial" panose="020B0604020202020204" pitchFamily="34" charset="0"/>
              <a:cs typeface="Arial" panose="020B0604020202020204" pitchFamily="34" charset="0"/>
            </a:endParaRPr>
          </a:p>
          <a:p>
            <a:pPr eaLnBrk="1" hangingPunct="1">
              <a:spcAft>
                <a:spcPts val="600"/>
              </a:spcAft>
              <a:defRPr/>
            </a:pPr>
            <a:r>
              <a:rPr lang="en-US" altLang="da-DK" sz="900" b="0" noProof="1">
                <a:solidFill>
                  <a:schemeClr val="tx1"/>
                </a:solidFill>
                <a:latin typeface="Arial" panose="020B0604020202020204" pitchFamily="34" charset="0"/>
                <a:cs typeface="Arial" panose="020B0604020202020204" pitchFamily="34" charset="0"/>
              </a:rPr>
              <a:t>Use the </a:t>
            </a:r>
            <a:r>
              <a:rPr lang="en-US" altLang="da-DK" sz="900" b="1" noProof="1">
                <a:solidFill>
                  <a:schemeClr val="tx1"/>
                </a:solidFill>
                <a:latin typeface="Arial" panose="020B0604020202020204" pitchFamily="34" charset="0"/>
                <a:cs typeface="Arial" panose="020B0604020202020204" pitchFamily="34" charset="0"/>
              </a:rPr>
              <a:t>TAB</a:t>
            </a:r>
            <a:r>
              <a:rPr lang="en-US" altLang="da-DK" sz="900" b="0" noProof="1">
                <a:solidFill>
                  <a:schemeClr val="tx1"/>
                </a:solidFill>
                <a:latin typeface="Arial" panose="020B0604020202020204" pitchFamily="34" charset="0"/>
                <a:cs typeface="Arial" panose="020B0604020202020204" pitchFamily="34" charset="0"/>
              </a:rPr>
              <a:t>-key</a:t>
            </a:r>
            <a:r>
              <a:rPr lang="en-US" altLang="da-DK" sz="900" b="0" baseline="0" noProof="1">
                <a:solidFill>
                  <a:schemeClr val="tx1"/>
                </a:solidFill>
                <a:latin typeface="Arial" panose="020B0604020202020204" pitchFamily="34" charset="0"/>
                <a:cs typeface="Arial" panose="020B0604020202020204" pitchFamily="34" charset="0"/>
              </a:rPr>
              <a:t> to jump through levels. </a:t>
            </a:r>
            <a:br>
              <a:rPr lang="en-US" altLang="da-DK" sz="900" b="0" baseline="0" noProof="1">
                <a:solidFill>
                  <a:schemeClr val="tx1"/>
                </a:solidFill>
                <a:latin typeface="Arial" panose="020B0604020202020204" pitchFamily="34" charset="0"/>
                <a:cs typeface="Arial" panose="020B0604020202020204" pitchFamily="34" charset="0"/>
              </a:rPr>
            </a:br>
            <a:r>
              <a:rPr lang="en-US" altLang="da-DK" sz="900" b="0" baseline="0" noProof="1">
                <a:solidFill>
                  <a:schemeClr val="tx1"/>
                </a:solidFill>
                <a:latin typeface="Arial" panose="020B0604020202020204" pitchFamily="34" charset="0"/>
                <a:cs typeface="Arial" panose="020B0604020202020204" pitchFamily="34" charset="0"/>
              </a:rPr>
              <a:t>Click </a:t>
            </a:r>
            <a:r>
              <a:rPr lang="en-US" altLang="da-DK" sz="900" b="1" baseline="0" noProof="1">
                <a:solidFill>
                  <a:schemeClr val="tx1"/>
                </a:solidFill>
                <a:latin typeface="Arial" panose="020B0604020202020204" pitchFamily="34" charset="0"/>
                <a:cs typeface="Arial" panose="020B0604020202020204" pitchFamily="34" charset="0"/>
              </a:rPr>
              <a:t>ENTER</a:t>
            </a:r>
            <a:r>
              <a:rPr lang="en-US" altLang="da-DK" sz="900" b="0" baseline="0" noProof="1">
                <a:solidFill>
                  <a:schemeClr val="tx1"/>
                </a:solidFill>
                <a:latin typeface="Arial" panose="020B0604020202020204" pitchFamily="34" charset="0"/>
                <a:cs typeface="Arial" panose="020B0604020202020204" pitchFamily="34" charset="0"/>
              </a:rPr>
              <a:t>, then </a:t>
            </a:r>
            <a:r>
              <a:rPr lang="en-US" altLang="da-DK" sz="900" b="1" baseline="0" noProof="1">
                <a:solidFill>
                  <a:schemeClr val="tx1"/>
                </a:solidFill>
                <a:latin typeface="Arial" panose="020B0604020202020204" pitchFamily="34" charset="0"/>
                <a:cs typeface="Arial" panose="020B0604020202020204" pitchFamily="34" charset="0"/>
              </a:rPr>
              <a:t>TAB</a:t>
            </a:r>
            <a:r>
              <a:rPr lang="en-US" altLang="da-DK" sz="900" b="0" baseline="0" noProof="1">
                <a:solidFill>
                  <a:schemeClr val="tx1"/>
                </a:solidFill>
                <a:latin typeface="Arial" panose="020B0604020202020204" pitchFamily="34" charset="0"/>
                <a:cs typeface="Arial" panose="020B0604020202020204" pitchFamily="34" charset="0"/>
              </a:rPr>
              <a:t> to switch from one level to the next level</a:t>
            </a:r>
          </a:p>
          <a:p>
            <a:pPr eaLnBrk="1" hangingPunct="1">
              <a:spcAft>
                <a:spcPts val="1200"/>
              </a:spcAft>
              <a:defRPr/>
            </a:pPr>
            <a:r>
              <a:rPr lang="en-US" altLang="da-DK" sz="900" b="0" baseline="0" noProof="1">
                <a:solidFill>
                  <a:schemeClr val="tx1"/>
                </a:solidFill>
                <a:latin typeface="Arial" panose="020B0604020202020204" pitchFamily="34" charset="0"/>
                <a:cs typeface="Arial" panose="020B0604020202020204" pitchFamily="34" charset="0"/>
              </a:rPr>
              <a:t>To go back in levels use </a:t>
            </a:r>
            <a:r>
              <a:rPr lang="en-US" altLang="da-DK" sz="900" b="1" baseline="0" noProof="1">
                <a:solidFill>
                  <a:schemeClr val="tx1"/>
                </a:solidFill>
                <a:latin typeface="Arial" panose="020B0604020202020204" pitchFamily="34" charset="0"/>
                <a:cs typeface="Arial" panose="020B0604020202020204" pitchFamily="34" charset="0"/>
              </a:rPr>
              <a:t>SHIFT-TAB</a:t>
            </a:r>
            <a:endParaRPr lang="en-US" sz="900" b="1" noProof="1">
              <a:solidFill>
                <a:schemeClr val="tx1"/>
              </a:solidFill>
              <a:latin typeface="Arial" panose="020B0604020202020204" pitchFamily="34" charset="0"/>
              <a:cs typeface="Arial" panose="020B0604020202020204" pitchFamily="34" charset="0"/>
            </a:endParaRPr>
          </a:p>
          <a:p>
            <a:pPr eaLnBrk="1" hangingPunct="1">
              <a:spcAft>
                <a:spcPts val="600"/>
              </a:spcAft>
              <a:defRPr/>
            </a:pPr>
            <a:r>
              <a:rPr lang="en-US" sz="900" noProof="1">
                <a:solidFill>
                  <a:schemeClr val="tx1"/>
                </a:solidFill>
                <a:latin typeface="Arial" panose="020B0604020202020204" pitchFamily="34" charset="0"/>
                <a:cs typeface="Arial" panose="020B0604020202020204" pitchFamily="34" charset="0"/>
              </a:rPr>
              <a:t>Alternatively, </a:t>
            </a:r>
            <a:r>
              <a:rPr lang="en-US" sz="900" b="1" noProof="1">
                <a:solidFill>
                  <a:schemeClr val="tx1"/>
                </a:solidFill>
                <a:latin typeface="Arial" panose="020B0604020202020204" pitchFamily="34" charset="0"/>
                <a:cs typeface="Arial" panose="020B0604020202020204" pitchFamily="34" charset="0"/>
              </a:rPr>
              <a:t>Increase</a:t>
            </a:r>
            <a:r>
              <a:rPr lang="en-US" sz="900" baseline="0" noProof="1">
                <a:solidFill>
                  <a:schemeClr val="tx1"/>
                </a:solidFill>
                <a:latin typeface="Arial" panose="020B0604020202020204" pitchFamily="34" charset="0"/>
                <a:cs typeface="Arial" panose="020B0604020202020204" pitchFamily="34" charset="0"/>
              </a:rPr>
              <a:t> and</a:t>
            </a:r>
            <a:br>
              <a:rPr lang="en-US" sz="900" baseline="0" noProof="1">
                <a:solidFill>
                  <a:schemeClr val="tx1"/>
                </a:solidFill>
                <a:latin typeface="Arial" panose="020B0604020202020204" pitchFamily="34" charset="0"/>
                <a:cs typeface="Arial" panose="020B0604020202020204" pitchFamily="34" charset="0"/>
              </a:rPr>
            </a:br>
            <a:r>
              <a:rPr lang="en-US" sz="900" b="1" baseline="0" noProof="1">
                <a:solidFill>
                  <a:schemeClr val="tx1"/>
                </a:solidFill>
                <a:latin typeface="Arial" panose="020B0604020202020204" pitchFamily="34" charset="0"/>
                <a:cs typeface="Arial" panose="020B0604020202020204" pitchFamily="34" charset="0"/>
              </a:rPr>
              <a:t>Decrease </a:t>
            </a:r>
            <a:r>
              <a:rPr lang="en-US" sz="900" baseline="0" noProof="1">
                <a:solidFill>
                  <a:schemeClr val="tx1"/>
                </a:solidFill>
                <a:latin typeface="Arial" panose="020B0604020202020204" pitchFamily="34" charset="0"/>
                <a:cs typeface="Arial" panose="020B0604020202020204" pitchFamily="34" charset="0"/>
              </a:rPr>
              <a:t>list level can be used</a:t>
            </a:r>
          </a:p>
          <a:p>
            <a:pPr eaLnBrk="1" hangingPunct="1">
              <a:spcBef>
                <a:spcPts val="1200"/>
              </a:spcBef>
              <a:spcAft>
                <a:spcPts val="600"/>
              </a:spcAft>
              <a:defRPr/>
            </a:pPr>
            <a:r>
              <a:rPr lang="en-US" sz="1000" b="1" noProof="1">
                <a:solidFill>
                  <a:schemeClr val="tx1"/>
                </a:solidFill>
                <a:latin typeface="Arial" panose="020B0604020202020204" pitchFamily="34" charset="0"/>
                <a:cs typeface="Arial" panose="020B0604020202020204" pitchFamily="34" charset="0"/>
              </a:rPr>
              <a:t>Use layouts</a:t>
            </a:r>
          </a:p>
          <a:p>
            <a:pPr eaLnBrk="1" hangingPunct="1">
              <a:spcAft>
                <a:spcPts val="600"/>
              </a:spcAft>
              <a:defRPr/>
            </a:pPr>
            <a:r>
              <a:rPr lang="en-US" altLang="da-DK" sz="900" b="1" noProof="1">
                <a:solidFill>
                  <a:schemeClr val="tx1"/>
                </a:solidFill>
                <a:latin typeface="Arial" panose="020B0604020202020204" pitchFamily="34" charset="0"/>
                <a:cs typeface="Arial" panose="020B0604020202020204" pitchFamily="34" charset="0"/>
              </a:rPr>
              <a:t>1. </a:t>
            </a:r>
            <a:r>
              <a:rPr lang="en-US" altLang="da-DK" sz="900" noProof="1">
                <a:solidFill>
                  <a:schemeClr val="tx1"/>
                </a:solidFill>
                <a:latin typeface="Arial" panose="020B0604020202020204" pitchFamily="34" charset="0"/>
                <a:cs typeface="Arial" panose="020B0604020202020204" pitchFamily="34" charset="0"/>
              </a:rPr>
              <a:t>Click the </a:t>
            </a:r>
            <a:r>
              <a:rPr lang="en-US" altLang="da-DK" sz="900" b="1" noProof="1">
                <a:solidFill>
                  <a:schemeClr val="tx1"/>
                </a:solidFill>
                <a:latin typeface="Arial" panose="020B0604020202020204" pitchFamily="34" charset="0"/>
                <a:cs typeface="Arial" panose="020B0604020202020204" pitchFamily="34" charset="0"/>
              </a:rPr>
              <a:t>Home tab</a:t>
            </a:r>
            <a:endParaRPr lang="en-US" altLang="da-DK" sz="900" b="0" strike="sngStrike" noProof="1">
              <a:solidFill>
                <a:schemeClr val="tx1"/>
              </a:solidFill>
              <a:latin typeface="Arial" panose="020B0604020202020204" pitchFamily="34" charset="0"/>
              <a:cs typeface="Arial" panose="020B0604020202020204" pitchFamily="34" charset="0"/>
            </a:endParaRPr>
          </a:p>
          <a:p>
            <a:pPr eaLnBrk="1" hangingPunct="1">
              <a:spcAft>
                <a:spcPts val="600"/>
              </a:spcAft>
              <a:defRPr/>
            </a:pPr>
            <a:r>
              <a:rPr lang="en-US" altLang="da-DK" sz="900" b="1" noProof="1">
                <a:solidFill>
                  <a:schemeClr val="tx1"/>
                </a:solidFill>
                <a:latin typeface="Arial" panose="020B0604020202020204" pitchFamily="34" charset="0"/>
                <a:cs typeface="Arial" panose="020B0604020202020204" pitchFamily="34" charset="0"/>
              </a:rPr>
              <a:t>2. </a:t>
            </a:r>
            <a:r>
              <a:rPr lang="en-US" altLang="da-DK" sz="900" noProof="1">
                <a:solidFill>
                  <a:schemeClr val="tx1"/>
                </a:solidFill>
                <a:latin typeface="Arial" panose="020B0604020202020204" pitchFamily="34" charset="0"/>
                <a:cs typeface="Arial" panose="020B0604020202020204" pitchFamily="34" charset="0"/>
              </a:rPr>
              <a:t>Click the </a:t>
            </a:r>
            <a:r>
              <a:rPr lang="en-US" altLang="da-DK" sz="900" b="1" baseline="0" noProof="1">
                <a:solidFill>
                  <a:schemeClr val="tx1"/>
                </a:solidFill>
                <a:latin typeface="Arial" panose="020B0604020202020204" pitchFamily="34" charset="0"/>
                <a:cs typeface="Arial" panose="020B0604020202020204" pitchFamily="34" charset="0"/>
              </a:rPr>
              <a:t>New Slide </a:t>
            </a:r>
            <a:r>
              <a:rPr lang="en-US" altLang="da-DK" sz="900" noProof="1">
                <a:solidFill>
                  <a:schemeClr val="tx1"/>
                </a:solidFill>
                <a:latin typeface="Arial" panose="020B0604020202020204" pitchFamily="34" charset="0"/>
                <a:cs typeface="Arial" panose="020B0604020202020204" pitchFamily="34" charset="0"/>
              </a:rPr>
              <a:t>menu to </a:t>
            </a:r>
            <a:br>
              <a:rPr lang="en-US" altLang="da-DK" sz="900" noProof="1">
                <a:solidFill>
                  <a:schemeClr val="tx1"/>
                </a:solidFill>
                <a:latin typeface="Arial" panose="020B0604020202020204" pitchFamily="34" charset="0"/>
                <a:cs typeface="Arial" panose="020B0604020202020204" pitchFamily="34" charset="0"/>
              </a:rPr>
            </a:br>
            <a:r>
              <a:rPr lang="en-US" altLang="da-DK" sz="900" noProof="1">
                <a:solidFill>
                  <a:schemeClr val="tx1"/>
                </a:solidFill>
                <a:latin typeface="Arial" panose="020B0604020202020204" pitchFamily="34" charset="0"/>
                <a:cs typeface="Arial" panose="020B0604020202020204" pitchFamily="34" charset="0"/>
              </a:rPr>
              <a:t>insert new slide</a:t>
            </a:r>
          </a:p>
          <a:p>
            <a:pPr eaLnBrk="1" hangingPunct="1">
              <a:spcAft>
                <a:spcPts val="600"/>
              </a:spcAft>
              <a:defRPr/>
            </a:pPr>
            <a:r>
              <a:rPr lang="en-US" altLang="da-DK" sz="900" b="1" noProof="1">
                <a:solidFill>
                  <a:schemeClr val="tx1"/>
                </a:solidFill>
                <a:latin typeface="Arial" panose="020B0604020202020204" pitchFamily="34" charset="0"/>
                <a:cs typeface="Arial" panose="020B0604020202020204" pitchFamily="34" charset="0"/>
              </a:rPr>
              <a:t>3. </a:t>
            </a:r>
            <a:r>
              <a:rPr lang="en-US" altLang="da-DK" sz="900" noProof="1">
                <a:solidFill>
                  <a:schemeClr val="tx1"/>
                </a:solidFill>
                <a:latin typeface="Arial" panose="020B0604020202020204" pitchFamily="34" charset="0"/>
                <a:cs typeface="Arial" panose="020B0604020202020204" pitchFamily="34" charset="0"/>
              </a:rPr>
              <a:t>Choose </a:t>
            </a:r>
            <a:r>
              <a:rPr lang="en-US" altLang="da-DK" sz="900" b="1" noProof="1">
                <a:solidFill>
                  <a:schemeClr val="tx1"/>
                </a:solidFill>
                <a:latin typeface="Arial" panose="020B0604020202020204" pitchFamily="34" charset="0"/>
                <a:cs typeface="Arial" panose="020B0604020202020204" pitchFamily="34" charset="0"/>
              </a:rPr>
              <a:t>Layout</a:t>
            </a:r>
            <a:r>
              <a:rPr lang="en-US" altLang="da-DK" sz="900" baseline="0" noProof="1">
                <a:solidFill>
                  <a:schemeClr val="tx1"/>
                </a:solidFill>
                <a:latin typeface="Arial" panose="020B0604020202020204" pitchFamily="34" charset="0"/>
                <a:cs typeface="Arial" panose="020B0604020202020204" pitchFamily="34" charset="0"/>
              </a:rPr>
              <a:t> to change an </a:t>
            </a:r>
            <a:br>
              <a:rPr lang="en-US" altLang="da-DK" sz="900" baseline="0" noProof="1">
                <a:solidFill>
                  <a:schemeClr val="tx1"/>
                </a:solidFill>
                <a:latin typeface="Arial" panose="020B0604020202020204" pitchFamily="34" charset="0"/>
                <a:cs typeface="Arial" panose="020B0604020202020204" pitchFamily="34" charset="0"/>
              </a:rPr>
            </a:br>
            <a:r>
              <a:rPr lang="en-US" altLang="da-DK" sz="900" baseline="0" noProof="1">
                <a:solidFill>
                  <a:schemeClr val="tx1"/>
                </a:solidFill>
                <a:latin typeface="Arial" panose="020B0604020202020204" pitchFamily="34" charset="0"/>
                <a:cs typeface="Arial" panose="020B0604020202020204" pitchFamily="34" charset="0"/>
              </a:rPr>
              <a:t>appropriate layout from the </a:t>
            </a:r>
            <a:br>
              <a:rPr lang="en-US" altLang="da-DK" sz="900" baseline="0" noProof="1">
                <a:solidFill>
                  <a:schemeClr val="tx1"/>
                </a:solidFill>
                <a:latin typeface="Arial" panose="020B0604020202020204" pitchFamily="34" charset="0"/>
                <a:cs typeface="Arial" panose="020B0604020202020204" pitchFamily="34" charset="0"/>
              </a:rPr>
            </a:br>
            <a:r>
              <a:rPr lang="en-US" altLang="da-DK" sz="900" strike="noStrike" baseline="0" noProof="1">
                <a:solidFill>
                  <a:schemeClr val="tx1"/>
                </a:solidFill>
                <a:latin typeface="Arial" panose="020B0604020202020204" pitchFamily="34" charset="0"/>
                <a:cs typeface="Arial" panose="020B0604020202020204" pitchFamily="34" charset="0"/>
              </a:rPr>
              <a:t>"</a:t>
            </a:r>
            <a:r>
              <a:rPr lang="en-US" altLang="da-DK" sz="900" baseline="0" noProof="1">
                <a:solidFill>
                  <a:schemeClr val="tx1"/>
                </a:solidFill>
                <a:latin typeface="Arial" panose="020B0604020202020204" pitchFamily="34" charset="0"/>
                <a:cs typeface="Arial" panose="020B0604020202020204" pitchFamily="34" charset="0"/>
              </a:rPr>
              <a:t>drop down</a:t>
            </a:r>
            <a:r>
              <a:rPr lang="en-US" altLang="da-DK" sz="900" strike="noStrike" baseline="0" noProof="1">
                <a:solidFill>
                  <a:schemeClr val="tx1"/>
                </a:solidFill>
                <a:latin typeface="Arial" panose="020B0604020202020204" pitchFamily="34" charset="0"/>
                <a:cs typeface="Arial" panose="020B0604020202020204" pitchFamily="34" charset="0"/>
              </a:rPr>
              <a:t>"</a:t>
            </a:r>
            <a:r>
              <a:rPr lang="en-US" altLang="da-DK" sz="900" baseline="0" noProof="1">
                <a:solidFill>
                  <a:schemeClr val="tx1"/>
                </a:solidFill>
                <a:latin typeface="Arial" panose="020B0604020202020204" pitchFamily="34" charset="0"/>
                <a:cs typeface="Arial" panose="020B0604020202020204" pitchFamily="34" charset="0"/>
              </a:rPr>
              <a:t> menu </a:t>
            </a:r>
          </a:p>
          <a:p>
            <a:pPr fontAlgn="auto">
              <a:spcBef>
                <a:spcPts val="1200"/>
              </a:spcBef>
              <a:spcAft>
                <a:spcPts val="600"/>
              </a:spcAft>
              <a:buFont typeface="+mj-lt"/>
              <a:buNone/>
              <a:defRPr/>
            </a:pPr>
            <a:r>
              <a:rPr lang="en-US" sz="1000" b="1" noProof="1">
                <a:solidFill>
                  <a:schemeClr val="tx1"/>
                </a:solidFill>
                <a:latin typeface="Arial" panose="020B0604020202020204" pitchFamily="34" charset="0"/>
                <a:cs typeface="Arial" panose="020B0604020202020204" pitchFamily="34" charset="0"/>
              </a:rPr>
              <a:t>Reset slide</a:t>
            </a:r>
          </a:p>
          <a:p>
            <a:pPr marL="0" marR="0" indent="0" algn="l" defTabSz="914400" rtl="0" eaLnBrk="1" fontAlgn="auto" latinLnBrk="0" hangingPunct="1">
              <a:lnSpc>
                <a:spcPct val="100000"/>
              </a:lnSpc>
              <a:spcBef>
                <a:spcPts val="0"/>
              </a:spcBef>
              <a:spcAft>
                <a:spcPts val="600"/>
              </a:spcAft>
              <a:buClrTx/>
              <a:buSzTx/>
              <a:buFont typeface="+mj-lt"/>
              <a:buNone/>
              <a:tabLst/>
              <a:defRPr/>
            </a:pPr>
            <a:r>
              <a:rPr lang="en-US" altLang="da-DK" sz="900" b="1" noProof="1">
                <a:solidFill>
                  <a:schemeClr val="tx1"/>
                </a:solidFill>
                <a:latin typeface="Arial" panose="020B0604020202020204" pitchFamily="34" charset="0"/>
                <a:cs typeface="Arial" panose="020B0604020202020204" pitchFamily="34" charset="0"/>
              </a:rPr>
              <a:t>1.</a:t>
            </a:r>
            <a:r>
              <a:rPr lang="en-US" altLang="da-DK" sz="900" noProof="1">
                <a:solidFill>
                  <a:schemeClr val="tx1"/>
                </a:solidFill>
                <a:latin typeface="Arial" panose="020B0604020202020204" pitchFamily="34" charset="0"/>
                <a:cs typeface="Arial" panose="020B0604020202020204" pitchFamily="34" charset="0"/>
              </a:rPr>
              <a:t> Click the </a:t>
            </a:r>
            <a:r>
              <a:rPr lang="en-US" altLang="da-DK" sz="900" b="1" noProof="1">
                <a:solidFill>
                  <a:schemeClr val="tx1"/>
                </a:solidFill>
                <a:latin typeface="Arial" panose="020B0604020202020204" pitchFamily="34" charset="0"/>
                <a:cs typeface="Arial" panose="020B0604020202020204" pitchFamily="34" charset="0"/>
              </a:rPr>
              <a:t>Home tab</a:t>
            </a:r>
            <a:endParaRPr lang="en-US" altLang="da-DK" sz="900" strike="sngStrike" noProof="1">
              <a:solidFill>
                <a:schemeClr val="tx1"/>
              </a:solidFill>
              <a:latin typeface="Arial" panose="020B0604020202020204" pitchFamily="34" charset="0"/>
              <a:cs typeface="Arial" panose="020B0604020202020204" pitchFamily="34" charset="0"/>
            </a:endParaRPr>
          </a:p>
          <a:p>
            <a:pPr marL="0" marR="0" indent="0" algn="l" defTabSz="914400" rtl="0" eaLnBrk="1" fontAlgn="auto" latinLnBrk="0" hangingPunct="1">
              <a:lnSpc>
                <a:spcPct val="100000"/>
              </a:lnSpc>
              <a:spcBef>
                <a:spcPts val="0"/>
              </a:spcBef>
              <a:spcAft>
                <a:spcPts val="600"/>
              </a:spcAft>
              <a:buClrTx/>
              <a:buSzTx/>
              <a:buFont typeface="+mj-lt"/>
              <a:buNone/>
              <a:tabLst/>
              <a:defRPr/>
            </a:pPr>
            <a:r>
              <a:rPr lang="en-US" altLang="da-DK" sz="900" b="1" noProof="1">
                <a:solidFill>
                  <a:schemeClr val="tx1"/>
                </a:solidFill>
                <a:latin typeface="Arial" panose="020B0604020202020204" pitchFamily="34" charset="0"/>
                <a:cs typeface="Arial" panose="020B0604020202020204" pitchFamily="34" charset="0"/>
              </a:rPr>
              <a:t>2.</a:t>
            </a:r>
            <a:r>
              <a:rPr lang="en-US" altLang="da-DK" sz="900" noProof="1">
                <a:solidFill>
                  <a:schemeClr val="tx1"/>
                </a:solidFill>
                <a:latin typeface="Arial" panose="020B0604020202020204" pitchFamily="34" charset="0"/>
                <a:cs typeface="Arial" panose="020B0604020202020204" pitchFamily="34" charset="0"/>
              </a:rPr>
              <a:t> Click the </a:t>
            </a:r>
            <a:r>
              <a:rPr lang="en-US" altLang="da-DK" sz="900" b="1" baseline="0" noProof="1">
                <a:solidFill>
                  <a:schemeClr val="tx1"/>
                </a:solidFill>
                <a:latin typeface="Arial" panose="020B0604020202020204" pitchFamily="34" charset="0"/>
                <a:cs typeface="Arial" panose="020B0604020202020204" pitchFamily="34" charset="0"/>
              </a:rPr>
              <a:t>Reset </a:t>
            </a:r>
            <a:r>
              <a:rPr lang="en-US" altLang="da-DK" sz="900" noProof="1">
                <a:solidFill>
                  <a:schemeClr val="tx1"/>
                </a:solidFill>
                <a:latin typeface="Arial" panose="020B0604020202020204" pitchFamily="34" charset="0"/>
                <a:cs typeface="Arial" panose="020B0604020202020204" pitchFamily="34" charset="0"/>
              </a:rPr>
              <a:t>menu to reset </a:t>
            </a:r>
            <a:br>
              <a:rPr lang="en-US" altLang="da-DK" sz="900" noProof="1">
                <a:solidFill>
                  <a:schemeClr val="tx1"/>
                </a:solidFill>
                <a:latin typeface="Arial" panose="020B0604020202020204" pitchFamily="34" charset="0"/>
                <a:cs typeface="Arial" panose="020B0604020202020204" pitchFamily="34" charset="0"/>
              </a:rPr>
            </a:br>
            <a:r>
              <a:rPr lang="en-US" altLang="da-DK" sz="900" noProof="1">
                <a:solidFill>
                  <a:schemeClr val="tx1"/>
                </a:solidFill>
                <a:latin typeface="Arial" panose="020B0604020202020204" pitchFamily="34" charset="0"/>
                <a:cs typeface="Arial" panose="020B0604020202020204" pitchFamily="34" charset="0"/>
              </a:rPr>
              <a:t>position, size</a:t>
            </a:r>
            <a:r>
              <a:rPr lang="en-US" altLang="da-DK" sz="900" baseline="0" noProof="1">
                <a:solidFill>
                  <a:schemeClr val="tx1"/>
                </a:solidFill>
                <a:latin typeface="Arial" panose="020B0604020202020204" pitchFamily="34" charset="0"/>
                <a:cs typeface="Arial" panose="020B0604020202020204" pitchFamily="34" charset="0"/>
              </a:rPr>
              <a:t> and formatting of the </a:t>
            </a:r>
            <a:br>
              <a:rPr lang="en-US" altLang="da-DK" sz="900" baseline="0" noProof="1">
                <a:solidFill>
                  <a:schemeClr val="tx1"/>
                </a:solidFill>
                <a:latin typeface="Arial" panose="020B0604020202020204" pitchFamily="34" charset="0"/>
                <a:cs typeface="Arial" panose="020B0604020202020204" pitchFamily="34" charset="0"/>
              </a:rPr>
            </a:br>
            <a:r>
              <a:rPr lang="en-US" altLang="da-DK" sz="900" baseline="0" noProof="1">
                <a:solidFill>
                  <a:schemeClr val="tx1"/>
                </a:solidFill>
                <a:latin typeface="Arial" panose="020B0604020202020204" pitchFamily="34" charset="0"/>
                <a:cs typeface="Arial" panose="020B0604020202020204" pitchFamily="34" charset="0"/>
              </a:rPr>
              <a:t>slide placeholders to their default </a:t>
            </a:r>
            <a:br>
              <a:rPr lang="en-US" altLang="da-DK" sz="900" baseline="0" noProof="1">
                <a:solidFill>
                  <a:schemeClr val="tx1"/>
                </a:solidFill>
                <a:latin typeface="Arial" panose="020B0604020202020204" pitchFamily="34" charset="0"/>
                <a:cs typeface="Arial" panose="020B0604020202020204" pitchFamily="34" charset="0"/>
              </a:rPr>
            </a:br>
            <a:r>
              <a:rPr lang="en-US" altLang="da-DK" sz="900" baseline="0" noProof="1">
                <a:solidFill>
                  <a:schemeClr val="tx1"/>
                </a:solidFill>
                <a:latin typeface="Arial" panose="020B0604020202020204" pitchFamily="34" charset="0"/>
                <a:cs typeface="Arial" panose="020B0604020202020204" pitchFamily="34" charset="0"/>
              </a:rPr>
              <a:t>settings</a:t>
            </a:r>
          </a:p>
          <a:p>
            <a:pPr eaLnBrk="1" hangingPunct="1">
              <a:spcBef>
                <a:spcPts val="1200"/>
              </a:spcBef>
              <a:spcAft>
                <a:spcPts val="600"/>
              </a:spcAft>
              <a:defRPr/>
            </a:pPr>
            <a:r>
              <a:rPr lang="en-US" sz="1000" b="1" noProof="1">
                <a:solidFill>
                  <a:schemeClr val="tx1"/>
                </a:solidFill>
                <a:latin typeface="Arial" panose="020B0604020202020204" pitchFamily="34" charset="0"/>
                <a:cs typeface="Arial" panose="020B0604020202020204" pitchFamily="34" charset="0"/>
              </a:rPr>
              <a:t>View drawing guides</a:t>
            </a:r>
          </a:p>
          <a:p>
            <a:pPr eaLnBrk="1" hangingPunct="1">
              <a:spcAft>
                <a:spcPts val="600"/>
              </a:spcAft>
              <a:defRPr/>
            </a:pPr>
            <a:r>
              <a:rPr lang="en-US" altLang="da-DK" sz="900" b="0" noProof="1">
                <a:solidFill>
                  <a:schemeClr val="tx1"/>
                </a:solidFill>
                <a:latin typeface="Arial" panose="020B0604020202020204" pitchFamily="34" charset="0"/>
                <a:cs typeface="Arial" panose="020B0604020202020204" pitchFamily="34" charset="0"/>
              </a:rPr>
              <a:t>Click the </a:t>
            </a:r>
            <a:r>
              <a:rPr lang="en-US" altLang="da-DK" sz="900" b="1" noProof="1">
                <a:solidFill>
                  <a:schemeClr val="tx1"/>
                </a:solidFill>
                <a:latin typeface="Arial" panose="020B0604020202020204" pitchFamily="34" charset="0"/>
                <a:cs typeface="Arial" panose="020B0604020202020204" pitchFamily="34" charset="0"/>
              </a:rPr>
              <a:t>View</a:t>
            </a:r>
            <a:r>
              <a:rPr lang="en-US" altLang="da-DK" sz="900" b="0" noProof="1">
                <a:solidFill>
                  <a:schemeClr val="tx1"/>
                </a:solidFill>
                <a:latin typeface="Arial" panose="020B0604020202020204" pitchFamily="34" charset="0"/>
                <a:cs typeface="Arial" panose="020B0604020202020204" pitchFamily="34" charset="0"/>
              </a:rPr>
              <a:t> tab, set tick mark next to </a:t>
            </a:r>
            <a:r>
              <a:rPr lang="en-US" altLang="da-DK" sz="900" b="1" noProof="1">
                <a:solidFill>
                  <a:schemeClr val="tx1"/>
                </a:solidFill>
                <a:latin typeface="Arial" panose="020B0604020202020204" pitchFamily="34" charset="0"/>
                <a:cs typeface="Arial" panose="020B0604020202020204" pitchFamily="34" charset="0"/>
              </a:rPr>
              <a:t>Guides</a:t>
            </a:r>
            <a:br>
              <a:rPr lang="en-US" altLang="da-DK" sz="900" b="0" noProof="1">
                <a:solidFill>
                  <a:schemeClr val="tx1"/>
                </a:solidFill>
                <a:latin typeface="Arial" panose="020B0604020202020204" pitchFamily="34" charset="0"/>
                <a:cs typeface="Arial" panose="020B0604020202020204" pitchFamily="34" charset="0"/>
              </a:rPr>
            </a:br>
            <a:r>
              <a:rPr lang="en-US" altLang="da-DK" sz="900" b="1" noProof="1">
                <a:solidFill>
                  <a:schemeClr val="tx1"/>
                </a:solidFill>
                <a:latin typeface="Arial" panose="020B0604020202020204" pitchFamily="34" charset="0"/>
                <a:cs typeface="Arial" panose="020B0604020202020204" pitchFamily="34" charset="0"/>
              </a:rPr>
              <a:t>Hint: Alt + F9 </a:t>
            </a:r>
            <a:r>
              <a:rPr lang="en-US" altLang="da-DK" sz="900" b="0" noProof="1">
                <a:solidFill>
                  <a:schemeClr val="tx1"/>
                </a:solidFill>
                <a:latin typeface="Arial" panose="020B0604020202020204" pitchFamily="34" charset="0"/>
                <a:cs typeface="Arial" panose="020B0604020202020204" pitchFamily="34" charset="0"/>
              </a:rPr>
              <a:t>for quick viewing of guides</a:t>
            </a:r>
          </a:p>
          <a:p>
            <a:pPr marL="0" marR="0" indent="0" algn="l" defTabSz="914400" rtl="0" eaLnBrk="1" fontAlgn="auto" latinLnBrk="0" hangingPunct="1">
              <a:lnSpc>
                <a:spcPct val="100000"/>
              </a:lnSpc>
              <a:spcBef>
                <a:spcPts val="0"/>
              </a:spcBef>
              <a:spcAft>
                <a:spcPts val="600"/>
              </a:spcAft>
              <a:buClrTx/>
              <a:buSzTx/>
              <a:buFont typeface="+mj-lt"/>
              <a:buNone/>
              <a:tabLst/>
              <a:defRPr/>
            </a:pPr>
            <a:endParaRPr lang="en-US" altLang="da-DK" sz="900" noProof="1">
              <a:solidFill>
                <a:schemeClr val="tx1"/>
              </a:solidFill>
              <a:latin typeface="Arial" panose="020B0604020202020204" pitchFamily="34" charset="0"/>
              <a:cs typeface="Arial" panose="020B0604020202020204" pitchFamily="34" charset="0"/>
            </a:endParaRPr>
          </a:p>
          <a:p>
            <a:pPr eaLnBrk="1" hangingPunct="1">
              <a:spcAft>
                <a:spcPts val="600"/>
              </a:spcAft>
              <a:defRPr/>
            </a:pPr>
            <a:endParaRPr lang="en-US" sz="900" b="1" noProof="1">
              <a:solidFill>
                <a:schemeClr val="tx1"/>
              </a:solidFill>
              <a:latin typeface="Arial" panose="020B0604020202020204" pitchFamily="34" charset="0"/>
              <a:cs typeface="Arial" panose="020B0604020202020204" pitchFamily="34" charset="0"/>
            </a:endParaRPr>
          </a:p>
          <a:p>
            <a:pPr eaLnBrk="1" hangingPunct="1">
              <a:spcAft>
                <a:spcPts val="240"/>
              </a:spcAft>
              <a:defRPr/>
            </a:pPr>
            <a:endParaRPr lang="en-US" sz="900" noProof="1">
              <a:solidFill>
                <a:schemeClr val="tx1"/>
              </a:solidFill>
              <a:latin typeface="Arial" panose="020B0604020202020204" pitchFamily="34" charset="0"/>
              <a:cs typeface="Arial" panose="020B0604020202020204" pitchFamily="34" charset="0"/>
            </a:endParaRPr>
          </a:p>
        </p:txBody>
      </p:sp>
      <p:sp>
        <p:nvSpPr>
          <p:cNvPr id="21" name="Text Box 3"/>
          <p:cNvSpPr txBox="1">
            <a:spLocks noChangeArrowheads="1"/>
          </p:cNvSpPr>
          <p:nvPr userDrawn="1"/>
        </p:nvSpPr>
        <p:spPr bwMode="auto">
          <a:xfrm>
            <a:off x="3947981" y="4086969"/>
            <a:ext cx="1678574"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144000" bIns="0" anchor="t" anchorCtr="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Aft>
                <a:spcPts val="600"/>
              </a:spcAft>
              <a:defRPr/>
            </a:pPr>
            <a:r>
              <a:rPr lang="en-US" sz="1000" b="1" noProof="1">
                <a:solidFill>
                  <a:schemeClr val="tx1"/>
                </a:solidFill>
                <a:latin typeface="Arial" panose="020B0604020202020204" pitchFamily="34" charset="0"/>
                <a:cs typeface="Arial" panose="020B0604020202020204" pitchFamily="34" charset="0"/>
              </a:rPr>
              <a:t>Insert picture</a:t>
            </a:r>
          </a:p>
          <a:p>
            <a:pPr eaLnBrk="1" hangingPunct="1">
              <a:spcAft>
                <a:spcPts val="600"/>
              </a:spcAft>
              <a:defRPr/>
            </a:pPr>
            <a:r>
              <a:rPr lang="en-US" altLang="da-DK" sz="900" b="0" noProof="1">
                <a:solidFill>
                  <a:schemeClr val="tx1"/>
                </a:solidFill>
                <a:latin typeface="Arial" panose="020B0604020202020204" pitchFamily="34" charset="0"/>
                <a:cs typeface="Arial" panose="020B0604020202020204" pitchFamily="34" charset="0"/>
              </a:rPr>
              <a:t>On slides with picture place-holder, click on the icon and choose </a:t>
            </a:r>
            <a:r>
              <a:rPr lang="en-US" altLang="da-DK" sz="900" b="1" noProof="1">
                <a:solidFill>
                  <a:schemeClr val="tx1"/>
                </a:solidFill>
                <a:latin typeface="Arial" panose="020B0604020202020204" pitchFamily="34" charset="0"/>
                <a:cs typeface="Arial" panose="020B0604020202020204" pitchFamily="34" charset="0"/>
              </a:rPr>
              <a:t>Insert</a:t>
            </a:r>
          </a:p>
        </p:txBody>
      </p:sp>
      <p:sp>
        <p:nvSpPr>
          <p:cNvPr id="25" name="Text Box 4"/>
          <p:cNvSpPr txBox="1">
            <a:spLocks noChangeArrowheads="1"/>
          </p:cNvSpPr>
          <p:nvPr userDrawn="1"/>
        </p:nvSpPr>
        <p:spPr bwMode="auto">
          <a:xfrm>
            <a:off x="8515923" y="4086969"/>
            <a:ext cx="2160798" cy="15850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144000" bIns="0" anchor="t" anchorCtr="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Aft>
                <a:spcPts val="600"/>
              </a:spcAft>
              <a:defRPr/>
            </a:pPr>
            <a:r>
              <a:rPr lang="en-US" sz="1000" b="1" noProof="1">
                <a:solidFill>
                  <a:schemeClr val="tx1"/>
                </a:solidFill>
                <a:latin typeface="Arial" panose="020B0604020202020204" pitchFamily="34" charset="0"/>
                <a:cs typeface="Arial" panose="020B0604020202020204" pitchFamily="34" charset="0"/>
              </a:rPr>
              <a:t>Change slide number, </a:t>
            </a:r>
            <a:br>
              <a:rPr lang="en-US" sz="1000" b="1" noProof="1">
                <a:solidFill>
                  <a:schemeClr val="tx1"/>
                </a:solidFill>
                <a:latin typeface="Arial" panose="020B0604020202020204" pitchFamily="34" charset="0"/>
                <a:cs typeface="Arial" panose="020B0604020202020204" pitchFamily="34" charset="0"/>
              </a:rPr>
            </a:br>
            <a:r>
              <a:rPr lang="en-US" sz="1000" b="1" noProof="1">
                <a:solidFill>
                  <a:schemeClr val="tx1"/>
                </a:solidFill>
                <a:latin typeface="Arial" panose="020B0604020202020204" pitchFamily="34" charset="0"/>
                <a:cs typeface="Arial" panose="020B0604020202020204" pitchFamily="34" charset="0"/>
              </a:rPr>
              <a:t>date and footer</a:t>
            </a:r>
          </a:p>
          <a:p>
            <a:pPr eaLnBrk="1" hangingPunct="1">
              <a:spcAft>
                <a:spcPts val="600"/>
              </a:spcAft>
              <a:defRPr/>
            </a:pPr>
            <a:r>
              <a:rPr lang="en-US" altLang="da-DK" sz="900" b="0" noProof="1">
                <a:solidFill>
                  <a:schemeClr val="tx1"/>
                </a:solidFill>
                <a:latin typeface="Arial" panose="020B0604020202020204" pitchFamily="34" charset="0"/>
                <a:cs typeface="Arial" panose="020B0604020202020204" pitchFamily="34" charset="0"/>
              </a:rPr>
              <a:t>Do this at the very end, so you get </a:t>
            </a:r>
            <a:br>
              <a:rPr lang="en-US" altLang="da-DK" sz="900" b="0" noProof="1">
                <a:solidFill>
                  <a:schemeClr val="tx1"/>
                </a:solidFill>
                <a:latin typeface="Arial" panose="020B0604020202020204" pitchFamily="34" charset="0"/>
                <a:cs typeface="Arial" panose="020B0604020202020204" pitchFamily="34" charset="0"/>
              </a:rPr>
            </a:br>
            <a:r>
              <a:rPr lang="en-US" altLang="da-DK" sz="900" b="0" noProof="1">
                <a:solidFill>
                  <a:schemeClr val="tx1"/>
                </a:solidFill>
                <a:latin typeface="Arial" panose="020B0604020202020204" pitchFamily="34" charset="0"/>
                <a:cs typeface="Arial" panose="020B0604020202020204" pitchFamily="34" charset="0"/>
              </a:rPr>
              <a:t>all the corrections on all slides</a:t>
            </a:r>
          </a:p>
          <a:p>
            <a:pPr eaLnBrk="1" hangingPunct="1">
              <a:spcAft>
                <a:spcPts val="600"/>
              </a:spcAft>
              <a:defRPr/>
            </a:pPr>
            <a:r>
              <a:rPr lang="en-US" altLang="da-DK" sz="900" b="1" noProof="1">
                <a:solidFill>
                  <a:schemeClr val="tx1"/>
                </a:solidFill>
                <a:latin typeface="Arial" panose="020B0604020202020204" pitchFamily="34" charset="0"/>
                <a:cs typeface="Arial" panose="020B0604020202020204" pitchFamily="34" charset="0"/>
              </a:rPr>
              <a:t>1. </a:t>
            </a:r>
            <a:r>
              <a:rPr lang="en-US" altLang="da-DK" sz="900" b="0" noProof="1">
                <a:solidFill>
                  <a:schemeClr val="tx1"/>
                </a:solidFill>
                <a:latin typeface="Arial" panose="020B0604020202020204" pitchFamily="34" charset="0"/>
                <a:cs typeface="Arial" panose="020B0604020202020204" pitchFamily="34" charset="0"/>
              </a:rPr>
              <a:t>Click the </a:t>
            </a:r>
            <a:r>
              <a:rPr lang="en-US" altLang="da-DK" sz="900" b="1" noProof="1">
                <a:solidFill>
                  <a:schemeClr val="tx1"/>
                </a:solidFill>
                <a:latin typeface="Arial" panose="020B0604020202020204" pitchFamily="34" charset="0"/>
                <a:cs typeface="Arial" panose="020B0604020202020204" pitchFamily="34" charset="0"/>
              </a:rPr>
              <a:t>Insert </a:t>
            </a:r>
            <a:r>
              <a:rPr lang="en-US" altLang="da-DK" sz="900" b="0" noProof="1">
                <a:solidFill>
                  <a:schemeClr val="tx1"/>
                </a:solidFill>
                <a:latin typeface="Arial" panose="020B0604020202020204" pitchFamily="34" charset="0"/>
                <a:cs typeface="Arial" panose="020B0604020202020204" pitchFamily="34" charset="0"/>
              </a:rPr>
              <a:t>tab</a:t>
            </a:r>
          </a:p>
          <a:p>
            <a:pPr eaLnBrk="1" hangingPunct="1">
              <a:spcAft>
                <a:spcPts val="600"/>
              </a:spcAft>
              <a:defRPr/>
            </a:pPr>
            <a:r>
              <a:rPr lang="en-US" altLang="da-DK" sz="900" b="1" noProof="1">
                <a:solidFill>
                  <a:schemeClr val="tx1"/>
                </a:solidFill>
                <a:latin typeface="Arial" panose="020B0604020202020204" pitchFamily="34" charset="0"/>
                <a:cs typeface="Arial" panose="020B0604020202020204" pitchFamily="34" charset="0"/>
              </a:rPr>
              <a:t>2. </a:t>
            </a:r>
            <a:r>
              <a:rPr lang="en-US" altLang="da-DK" sz="900" b="0" noProof="1">
                <a:solidFill>
                  <a:schemeClr val="tx1"/>
                </a:solidFill>
                <a:latin typeface="Arial" panose="020B0604020202020204" pitchFamily="34" charset="0"/>
                <a:cs typeface="Arial" panose="020B0604020202020204" pitchFamily="34" charset="0"/>
              </a:rPr>
              <a:t>Click on </a:t>
            </a:r>
            <a:r>
              <a:rPr lang="en-US" altLang="da-DK" sz="900" b="1" noProof="1">
                <a:solidFill>
                  <a:schemeClr val="tx1"/>
                </a:solidFill>
                <a:latin typeface="Arial" panose="020B0604020202020204" pitchFamily="34" charset="0"/>
                <a:cs typeface="Arial" panose="020B0604020202020204" pitchFamily="34" charset="0"/>
              </a:rPr>
              <a:t>Header and Footer </a:t>
            </a:r>
            <a:br>
              <a:rPr lang="en-US" altLang="da-DK" sz="900" b="0" noProof="1">
                <a:solidFill>
                  <a:schemeClr val="tx1"/>
                </a:solidFill>
                <a:latin typeface="Arial" panose="020B0604020202020204" pitchFamily="34" charset="0"/>
                <a:cs typeface="Arial" panose="020B0604020202020204" pitchFamily="34" charset="0"/>
              </a:rPr>
            </a:br>
            <a:r>
              <a:rPr lang="en-US" altLang="da-DK" sz="900" b="0" noProof="1">
                <a:solidFill>
                  <a:schemeClr val="tx1"/>
                </a:solidFill>
                <a:latin typeface="Arial" panose="020B0604020202020204" pitchFamily="34" charset="0"/>
                <a:cs typeface="Arial" panose="020B0604020202020204" pitchFamily="34" charset="0"/>
              </a:rPr>
              <a:t>(write the desired text)</a:t>
            </a:r>
          </a:p>
          <a:p>
            <a:pPr eaLnBrk="1" hangingPunct="1">
              <a:spcAft>
                <a:spcPts val="600"/>
              </a:spcAft>
              <a:defRPr/>
            </a:pPr>
            <a:r>
              <a:rPr lang="en-US" altLang="da-DK" sz="900" b="1" noProof="1">
                <a:solidFill>
                  <a:schemeClr val="tx1"/>
                </a:solidFill>
                <a:latin typeface="Arial" panose="020B0604020202020204" pitchFamily="34" charset="0"/>
                <a:cs typeface="Arial" panose="020B0604020202020204" pitchFamily="34" charset="0"/>
              </a:rPr>
              <a:t>3. </a:t>
            </a:r>
            <a:r>
              <a:rPr lang="en-US" altLang="da-DK" sz="900" b="0" noProof="1">
                <a:solidFill>
                  <a:schemeClr val="tx1"/>
                </a:solidFill>
                <a:latin typeface="Arial" panose="020B0604020202020204" pitchFamily="34" charset="0"/>
                <a:cs typeface="Arial" panose="020B0604020202020204" pitchFamily="34" charset="0"/>
              </a:rPr>
              <a:t>Click </a:t>
            </a:r>
            <a:r>
              <a:rPr lang="en-US" altLang="da-DK" sz="900" b="1" noProof="1">
                <a:solidFill>
                  <a:schemeClr val="tx1"/>
                </a:solidFill>
                <a:latin typeface="Arial" panose="020B0604020202020204" pitchFamily="34" charset="0"/>
                <a:cs typeface="Arial" panose="020B0604020202020204" pitchFamily="34" charset="0"/>
              </a:rPr>
              <a:t>Apply to All </a:t>
            </a:r>
            <a:r>
              <a:rPr lang="en-US" altLang="da-DK" sz="900" b="0" noProof="1">
                <a:solidFill>
                  <a:schemeClr val="tx1"/>
                </a:solidFill>
                <a:latin typeface="Arial" panose="020B0604020202020204" pitchFamily="34" charset="0"/>
                <a:cs typeface="Arial" panose="020B0604020202020204" pitchFamily="34" charset="0"/>
              </a:rPr>
              <a:t>or </a:t>
            </a:r>
            <a:r>
              <a:rPr lang="en-US" altLang="da-DK" sz="900" b="1" noProof="1">
                <a:solidFill>
                  <a:schemeClr val="tx1"/>
                </a:solidFill>
                <a:latin typeface="Arial" panose="020B0604020202020204" pitchFamily="34" charset="0"/>
                <a:cs typeface="Arial" panose="020B0604020202020204" pitchFamily="34" charset="0"/>
              </a:rPr>
              <a:t>Apply</a:t>
            </a:r>
            <a:r>
              <a:rPr lang="en-US" altLang="da-DK" sz="900" b="0" noProof="1">
                <a:solidFill>
                  <a:schemeClr val="tx1"/>
                </a:solidFill>
                <a:latin typeface="Arial" panose="020B0604020202020204" pitchFamily="34" charset="0"/>
                <a:cs typeface="Arial" panose="020B0604020202020204" pitchFamily="34" charset="0"/>
              </a:rPr>
              <a:t> if </a:t>
            </a:r>
            <a:br>
              <a:rPr lang="en-US" altLang="da-DK" sz="900" b="0" noProof="1">
                <a:solidFill>
                  <a:schemeClr val="tx1"/>
                </a:solidFill>
                <a:latin typeface="Arial" panose="020B0604020202020204" pitchFamily="34" charset="0"/>
                <a:cs typeface="Arial" panose="020B0604020202020204" pitchFamily="34" charset="0"/>
              </a:rPr>
            </a:br>
            <a:r>
              <a:rPr lang="en-US" altLang="da-DK" sz="900" b="0" noProof="1">
                <a:solidFill>
                  <a:schemeClr val="tx1"/>
                </a:solidFill>
                <a:latin typeface="Arial" panose="020B0604020202020204" pitchFamily="34" charset="0"/>
                <a:cs typeface="Arial" panose="020B0604020202020204" pitchFamily="34" charset="0"/>
              </a:rPr>
              <a:t>only used on one slide</a:t>
            </a:r>
          </a:p>
        </p:txBody>
      </p:sp>
      <p:pic>
        <p:nvPicPr>
          <p:cNvPr id="28" name="1 Increase decrease"/>
          <p:cNvPicPr>
            <a:picLocks noChangeAspect="1"/>
          </p:cNvPicPr>
          <p:nvPr userDrawn="1"/>
        </p:nvPicPr>
        <p:blipFill>
          <a:blip r:embed="rId3"/>
          <a:stretch>
            <a:fillRect/>
          </a:stretch>
        </p:blipFill>
        <p:spPr>
          <a:xfrm>
            <a:off x="2754210" y="2606106"/>
            <a:ext cx="549328" cy="285228"/>
          </a:xfrm>
          <a:prstGeom prst="rect">
            <a:avLst/>
          </a:prstGeom>
        </p:spPr>
      </p:pic>
      <p:pic>
        <p:nvPicPr>
          <p:cNvPr id="13" name="2 New picture"/>
          <p:cNvPicPr>
            <a:picLocks noChangeAspect="1"/>
          </p:cNvPicPr>
          <p:nvPr userDrawn="1"/>
        </p:nvPicPr>
        <p:blipFill>
          <a:blip r:embed="rId4"/>
          <a:stretch>
            <a:fillRect/>
          </a:stretch>
        </p:blipFill>
        <p:spPr>
          <a:xfrm>
            <a:off x="2787604" y="3208168"/>
            <a:ext cx="324764" cy="578237"/>
          </a:xfrm>
          <a:prstGeom prst="rect">
            <a:avLst/>
          </a:prstGeom>
        </p:spPr>
      </p:pic>
      <p:pic>
        <p:nvPicPr>
          <p:cNvPr id="16" name="3 Layout"/>
          <p:cNvPicPr>
            <a:picLocks noChangeAspect="1"/>
          </p:cNvPicPr>
          <p:nvPr userDrawn="1"/>
        </p:nvPicPr>
        <p:blipFill rotWithShape="1">
          <a:blip r:embed="rId5"/>
          <a:srcRect l="36944" r="2272" b="69429"/>
          <a:stretch/>
        </p:blipFill>
        <p:spPr>
          <a:xfrm>
            <a:off x="2783594" y="3845807"/>
            <a:ext cx="593368" cy="192211"/>
          </a:xfrm>
          <a:prstGeom prst="rect">
            <a:avLst/>
          </a:prstGeom>
        </p:spPr>
      </p:pic>
      <p:pic>
        <p:nvPicPr>
          <p:cNvPr id="19" name="4 Reset"/>
          <p:cNvPicPr>
            <a:picLocks noChangeAspect="1"/>
          </p:cNvPicPr>
          <p:nvPr userDrawn="1"/>
        </p:nvPicPr>
        <p:blipFill>
          <a:blip r:embed="rId6"/>
          <a:stretch>
            <a:fillRect/>
          </a:stretch>
        </p:blipFill>
        <p:spPr>
          <a:xfrm>
            <a:off x="2785582" y="4927517"/>
            <a:ext cx="492452" cy="200416"/>
          </a:xfrm>
          <a:prstGeom prst="rect">
            <a:avLst/>
          </a:prstGeom>
        </p:spPr>
      </p:pic>
      <p:pic>
        <p:nvPicPr>
          <p:cNvPr id="5" name="5 Insert picture"/>
          <p:cNvPicPr>
            <a:picLocks noChangeAspect="1"/>
          </p:cNvPicPr>
          <p:nvPr userDrawn="1"/>
        </p:nvPicPr>
        <p:blipFill>
          <a:blip r:embed="rId7"/>
          <a:stretch>
            <a:fillRect/>
          </a:stretch>
        </p:blipFill>
        <p:spPr>
          <a:xfrm>
            <a:off x="5390167" y="4043091"/>
            <a:ext cx="262151" cy="256054"/>
          </a:xfrm>
          <a:prstGeom prst="rect">
            <a:avLst/>
          </a:prstGeom>
        </p:spPr>
      </p:pic>
      <p:pic>
        <p:nvPicPr>
          <p:cNvPr id="23" name="6 Crop"/>
          <p:cNvPicPr>
            <a:picLocks noChangeAspect="1"/>
          </p:cNvPicPr>
          <p:nvPr userDrawn="1"/>
        </p:nvPicPr>
        <p:blipFill>
          <a:blip r:embed="rId8"/>
          <a:stretch>
            <a:fillRect/>
          </a:stretch>
        </p:blipFill>
        <p:spPr>
          <a:xfrm>
            <a:off x="7594417" y="4298634"/>
            <a:ext cx="337400" cy="321707"/>
          </a:xfrm>
          <a:prstGeom prst="rect">
            <a:avLst/>
          </a:prstGeom>
        </p:spPr>
      </p:pic>
      <p:pic>
        <p:nvPicPr>
          <p:cNvPr id="2" name="7 Scale picture"/>
          <p:cNvPicPr>
            <a:picLocks noChangeAspect="1"/>
          </p:cNvPicPr>
          <p:nvPr userDrawn="1"/>
        </p:nvPicPr>
        <p:blipFill>
          <a:blip r:embed="rId9"/>
          <a:stretch>
            <a:fillRect/>
          </a:stretch>
        </p:blipFill>
        <p:spPr>
          <a:xfrm>
            <a:off x="7572122" y="4792624"/>
            <a:ext cx="359695" cy="335309"/>
          </a:xfrm>
          <a:prstGeom prst="rect">
            <a:avLst/>
          </a:prstGeom>
        </p:spPr>
      </p:pic>
      <p:sp>
        <p:nvSpPr>
          <p:cNvPr id="7" name="Tekstfelt 6">
            <a:extLst>
              <a:ext uri="{FF2B5EF4-FFF2-40B4-BE49-F238E27FC236}">
                <a16:creationId xmlns:a16="http://schemas.microsoft.com/office/drawing/2014/main" id="{2165EF55-CA95-4F86-B593-1733CBDEC08F}"/>
              </a:ext>
            </a:extLst>
          </p:cNvPr>
          <p:cNvSpPr txBox="1"/>
          <p:nvPr userDrawn="1"/>
        </p:nvSpPr>
        <p:spPr>
          <a:xfrm>
            <a:off x="3947982" y="1549237"/>
            <a:ext cx="1704336" cy="2265748"/>
          </a:xfrm>
          <a:prstGeom prst="rect">
            <a:avLst/>
          </a:prstGeom>
          <a:noFill/>
        </p:spPr>
        <p:txBody>
          <a:bodyPr wrap="square" lIns="0" tIns="0" rIns="0" bIns="0" rtlCol="0">
            <a:spAutoFit/>
          </a:bodyPr>
          <a:lstStyle/>
          <a:p>
            <a:pPr>
              <a:spcAft>
                <a:spcPts val="600"/>
              </a:spcAft>
            </a:pPr>
            <a:r>
              <a:rPr lang="en-GB" sz="1000" b="1" kern="1200" noProof="0">
                <a:solidFill>
                  <a:schemeClr val="tx1"/>
                </a:solidFill>
                <a:effectLst/>
                <a:latin typeface="Arial" panose="020B0604020202020204" pitchFamily="34" charset="0"/>
                <a:ea typeface="+mn-ea"/>
                <a:cs typeface="Arial" panose="020B0604020202020204" pitchFamily="34" charset="0"/>
              </a:rPr>
              <a:t>Find correct picture</a:t>
            </a:r>
          </a:p>
          <a:p>
            <a:pPr>
              <a:spcAft>
                <a:spcPts val="600"/>
              </a:spcAft>
            </a:pPr>
            <a:r>
              <a:rPr lang="en-GB" sz="900" b="1" kern="1200" noProof="0">
                <a:solidFill>
                  <a:schemeClr val="tx1"/>
                </a:solidFill>
                <a:effectLst/>
                <a:latin typeface="Arial" panose="020B0604020202020204" pitchFamily="34" charset="0"/>
                <a:ea typeface="+mn-ea"/>
                <a:cs typeface="Arial" panose="020B0604020202020204" pitchFamily="34" charset="0"/>
              </a:rPr>
              <a:t>1. </a:t>
            </a:r>
            <a:r>
              <a:rPr lang="en-GB" sz="900" kern="1200" noProof="0">
                <a:solidFill>
                  <a:schemeClr val="tx1"/>
                </a:solidFill>
                <a:effectLst/>
                <a:latin typeface="Arial" panose="020B0604020202020204" pitchFamily="34" charset="0"/>
                <a:ea typeface="+mn-ea"/>
                <a:cs typeface="Arial" panose="020B0604020202020204" pitchFamily="34" charset="0"/>
              </a:rPr>
              <a:t>The PPT-images are found in </a:t>
            </a:r>
            <a:br>
              <a:rPr lang="en-GB" sz="900" kern="1200" noProof="0">
                <a:solidFill>
                  <a:schemeClr val="tx1"/>
                </a:solidFill>
                <a:effectLst/>
                <a:latin typeface="Arial" panose="020B0604020202020204" pitchFamily="34" charset="0"/>
                <a:ea typeface="+mn-ea"/>
                <a:cs typeface="Arial" panose="020B0604020202020204" pitchFamily="34" charset="0"/>
              </a:rPr>
            </a:br>
            <a:r>
              <a:rPr lang="en-GB" sz="900" kern="1200" noProof="0">
                <a:solidFill>
                  <a:schemeClr val="tx1"/>
                </a:solidFill>
                <a:effectLst/>
                <a:latin typeface="Arial" panose="020B0604020202020204" pitchFamily="34" charset="0"/>
                <a:ea typeface="+mn-ea"/>
                <a:cs typeface="Arial" panose="020B0604020202020204" pitchFamily="34" charset="0"/>
              </a:rPr>
              <a:t>the </a:t>
            </a:r>
            <a:r>
              <a:rPr lang="en-GB" sz="900" b="1" kern="1200" noProof="0">
                <a:solidFill>
                  <a:schemeClr val="tx1"/>
                </a:solidFill>
                <a:effectLst/>
                <a:latin typeface="Arial" panose="020B0604020202020204" pitchFamily="34" charset="0"/>
                <a:ea typeface="+mn-ea"/>
                <a:cs typeface="Arial" panose="020B0604020202020204" pitchFamily="34" charset="0"/>
              </a:rPr>
              <a:t>Global Image Bank.</a:t>
            </a:r>
          </a:p>
          <a:p>
            <a:pPr>
              <a:spcAft>
                <a:spcPts val="600"/>
              </a:spcAft>
            </a:pPr>
            <a:r>
              <a:rPr lang="en-GB" sz="900" b="1" kern="1200" noProof="0">
                <a:solidFill>
                  <a:schemeClr val="tx1"/>
                </a:solidFill>
                <a:effectLst/>
                <a:latin typeface="Arial" panose="020B0604020202020204" pitchFamily="34" charset="0"/>
                <a:ea typeface="+mn-ea"/>
                <a:cs typeface="Arial" panose="020B0604020202020204" pitchFamily="34" charset="0"/>
              </a:rPr>
              <a:t>2. </a:t>
            </a:r>
            <a:r>
              <a:rPr lang="en-GB" sz="900" kern="1200" noProof="0">
                <a:solidFill>
                  <a:schemeClr val="tx1"/>
                </a:solidFill>
                <a:effectLst/>
                <a:latin typeface="Arial" panose="020B0604020202020204" pitchFamily="34" charset="0"/>
                <a:ea typeface="+mn-ea"/>
                <a:cs typeface="Arial" panose="020B0604020202020204" pitchFamily="34" charset="0"/>
              </a:rPr>
              <a:t>This folder (Images for presentation) contains images in optimized size for main slides.</a:t>
            </a:r>
          </a:p>
          <a:p>
            <a:pPr>
              <a:spcAft>
                <a:spcPts val="600"/>
              </a:spcAft>
            </a:pPr>
            <a:r>
              <a:rPr lang="en-GB" sz="900" b="1" kern="1200" noProof="0">
                <a:solidFill>
                  <a:schemeClr val="tx1"/>
                </a:solidFill>
                <a:effectLst/>
                <a:latin typeface="Arial" panose="020B0604020202020204" pitchFamily="34" charset="0"/>
                <a:ea typeface="+mn-ea"/>
                <a:cs typeface="Arial" panose="020B0604020202020204" pitchFamily="34" charset="0"/>
              </a:rPr>
              <a:t>3. </a:t>
            </a:r>
            <a:r>
              <a:rPr lang="en-GB" sz="900" kern="1200" noProof="0">
                <a:solidFill>
                  <a:schemeClr val="tx1"/>
                </a:solidFill>
                <a:effectLst/>
                <a:latin typeface="Arial" panose="020B0604020202020204" pitchFamily="34" charset="0"/>
                <a:ea typeface="+mn-ea"/>
                <a:cs typeface="Arial" panose="020B0604020202020204" pitchFamily="34" charset="0"/>
              </a:rPr>
              <a:t>This folder (Cover images for presentation) contains larger images well-suited for the title/cover slide and full-slide images, demanding higher quality and higher resolution.</a:t>
            </a:r>
          </a:p>
          <a:p>
            <a:pPr>
              <a:lnSpc>
                <a:spcPct val="110000"/>
              </a:lnSpc>
              <a:spcBef>
                <a:spcPts val="1000"/>
              </a:spcBef>
            </a:pPr>
            <a:endParaRPr lang="en-GB" sz="900" noProof="0">
              <a:solidFill>
                <a:schemeClr val="tx1"/>
              </a:solidFill>
              <a:latin typeface="Arial" panose="020B0604020202020204" pitchFamily="34" charset="0"/>
              <a:cs typeface="Arial" panose="020B0604020202020204" pitchFamily="34" charset="0"/>
            </a:endParaRPr>
          </a:p>
        </p:txBody>
      </p:sp>
      <p:sp>
        <p:nvSpPr>
          <p:cNvPr id="24" name="Text Box 3">
            <a:extLst>
              <a:ext uri="{FF2B5EF4-FFF2-40B4-BE49-F238E27FC236}">
                <a16:creationId xmlns:a16="http://schemas.microsoft.com/office/drawing/2014/main" id="{1A394BC1-DFBA-452B-9903-0F1F4671FB7F}"/>
              </a:ext>
            </a:extLst>
          </p:cNvPr>
          <p:cNvSpPr txBox="1">
            <a:spLocks noChangeArrowheads="1"/>
          </p:cNvSpPr>
          <p:nvPr userDrawn="1"/>
        </p:nvSpPr>
        <p:spPr bwMode="auto">
          <a:xfrm>
            <a:off x="6011974" y="4086969"/>
            <a:ext cx="2038164" cy="19082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144000" bIns="0" anchor="t" anchorCtr="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ts val="1200"/>
              </a:spcBef>
              <a:spcAft>
                <a:spcPts val="600"/>
              </a:spcAft>
              <a:defRPr/>
            </a:pPr>
            <a:r>
              <a:rPr lang="en-US" sz="1000" b="1" noProof="1">
                <a:solidFill>
                  <a:schemeClr val="tx1"/>
                </a:solidFill>
                <a:latin typeface="Arial" panose="020B0604020202020204" pitchFamily="34" charset="0"/>
                <a:cs typeface="Arial" panose="020B0604020202020204" pitchFamily="34" charset="0"/>
              </a:rPr>
              <a:t>Change picture</a:t>
            </a:r>
          </a:p>
          <a:p>
            <a:pPr eaLnBrk="1" hangingPunct="1">
              <a:spcAft>
                <a:spcPts val="600"/>
              </a:spcAft>
              <a:defRPr/>
            </a:pPr>
            <a:r>
              <a:rPr lang="en-US" altLang="da-DK" sz="900" b="1" noProof="1">
                <a:solidFill>
                  <a:schemeClr val="tx1"/>
                </a:solidFill>
                <a:latin typeface="Arial" panose="020B0604020202020204" pitchFamily="34" charset="0"/>
                <a:cs typeface="Arial" panose="020B0604020202020204" pitchFamily="34" charset="0"/>
              </a:rPr>
              <a:t>1. </a:t>
            </a:r>
            <a:r>
              <a:rPr lang="en-US" altLang="da-DK" sz="900" b="0" noProof="1">
                <a:solidFill>
                  <a:schemeClr val="tx1"/>
                </a:solidFill>
                <a:latin typeface="Arial" panose="020B0604020202020204" pitchFamily="34" charset="0"/>
                <a:cs typeface="Arial" panose="020B0604020202020204" pitchFamily="34" charset="0"/>
              </a:rPr>
              <a:t>Click </a:t>
            </a:r>
            <a:r>
              <a:rPr lang="en-US" altLang="da-DK" sz="900" b="1" noProof="1">
                <a:solidFill>
                  <a:schemeClr val="tx1"/>
                </a:solidFill>
                <a:latin typeface="Arial" panose="020B0604020202020204" pitchFamily="34" charset="0"/>
                <a:cs typeface="Arial" panose="020B0604020202020204" pitchFamily="34" charset="0"/>
              </a:rPr>
              <a:t>Crop</a:t>
            </a:r>
            <a:r>
              <a:rPr lang="en-US" altLang="da-DK" sz="900" b="0" noProof="1">
                <a:solidFill>
                  <a:schemeClr val="tx1"/>
                </a:solidFill>
                <a:latin typeface="Arial" panose="020B0604020202020204" pitchFamily="34" charset="0"/>
                <a:cs typeface="Arial" panose="020B0604020202020204" pitchFamily="34" charset="0"/>
              </a:rPr>
              <a:t> to change size </a:t>
            </a:r>
            <a:br>
              <a:rPr lang="en-US" altLang="da-DK" sz="900" b="0" noProof="1">
                <a:solidFill>
                  <a:schemeClr val="tx1"/>
                </a:solidFill>
                <a:latin typeface="Arial" panose="020B0604020202020204" pitchFamily="34" charset="0"/>
                <a:cs typeface="Arial" panose="020B0604020202020204" pitchFamily="34" charset="0"/>
              </a:rPr>
            </a:br>
            <a:r>
              <a:rPr lang="en-US" altLang="da-DK" sz="900" b="0" noProof="1">
                <a:solidFill>
                  <a:schemeClr val="tx1"/>
                </a:solidFill>
                <a:latin typeface="Arial" panose="020B0604020202020204" pitchFamily="34" charset="0"/>
                <a:cs typeface="Arial" panose="020B0604020202020204" pitchFamily="34" charset="0"/>
              </a:rPr>
              <a:t>or focus of the picture</a:t>
            </a:r>
          </a:p>
          <a:p>
            <a:pPr eaLnBrk="1" hangingPunct="1">
              <a:spcAft>
                <a:spcPts val="600"/>
              </a:spcAft>
              <a:defRPr/>
            </a:pPr>
            <a:r>
              <a:rPr lang="en-US" altLang="da-DK" sz="900" b="1" noProof="1">
                <a:solidFill>
                  <a:schemeClr val="tx1"/>
                </a:solidFill>
                <a:latin typeface="Arial" panose="020B0604020202020204" pitchFamily="34" charset="0"/>
                <a:cs typeface="Arial" panose="020B0604020202020204" pitchFamily="34" charset="0"/>
              </a:rPr>
              <a:t>2. </a:t>
            </a:r>
            <a:r>
              <a:rPr lang="en-US" altLang="da-DK" sz="900" b="0" noProof="1">
                <a:solidFill>
                  <a:schemeClr val="tx1"/>
                </a:solidFill>
                <a:latin typeface="Arial" panose="020B0604020202020204" pitchFamily="34" charset="0"/>
                <a:cs typeface="Arial" panose="020B0604020202020204" pitchFamily="34" charset="0"/>
              </a:rPr>
              <a:t>If you want to scale the </a:t>
            </a:r>
            <a:br>
              <a:rPr lang="en-US" altLang="da-DK" sz="900" b="0" noProof="1">
                <a:solidFill>
                  <a:schemeClr val="tx1"/>
                </a:solidFill>
                <a:latin typeface="Arial" panose="020B0604020202020204" pitchFamily="34" charset="0"/>
                <a:cs typeface="Arial" panose="020B0604020202020204" pitchFamily="34" charset="0"/>
              </a:rPr>
            </a:br>
            <a:r>
              <a:rPr lang="en-US" altLang="da-DK" sz="900" b="0" noProof="1">
                <a:solidFill>
                  <a:schemeClr val="tx1"/>
                </a:solidFill>
                <a:latin typeface="Arial" panose="020B0604020202020204" pitchFamily="34" charset="0"/>
                <a:cs typeface="Arial" panose="020B0604020202020204" pitchFamily="34" charset="0"/>
              </a:rPr>
              <a:t>picture, hold </a:t>
            </a:r>
            <a:r>
              <a:rPr lang="en-US" altLang="da-DK" sz="900" b="1" noProof="1">
                <a:solidFill>
                  <a:schemeClr val="tx1"/>
                </a:solidFill>
                <a:latin typeface="Arial" panose="020B0604020202020204" pitchFamily="34" charset="0"/>
                <a:cs typeface="Arial" panose="020B0604020202020204" pitchFamily="34" charset="0"/>
              </a:rPr>
              <a:t>SHIFT</a:t>
            </a:r>
            <a:r>
              <a:rPr lang="en-US" altLang="da-DK" sz="900" b="0" noProof="1">
                <a:solidFill>
                  <a:schemeClr val="tx1"/>
                </a:solidFill>
                <a:latin typeface="Arial" panose="020B0604020202020204" pitchFamily="34" charset="0"/>
                <a:cs typeface="Arial" panose="020B0604020202020204" pitchFamily="34" charset="0"/>
              </a:rPr>
              <a:t>-key </a:t>
            </a:r>
            <a:br>
              <a:rPr lang="en-US" altLang="da-DK" sz="900" b="0" noProof="1">
                <a:solidFill>
                  <a:schemeClr val="tx1"/>
                </a:solidFill>
                <a:latin typeface="Arial" panose="020B0604020202020204" pitchFamily="34" charset="0"/>
                <a:cs typeface="Arial" panose="020B0604020202020204" pitchFamily="34" charset="0"/>
              </a:rPr>
            </a:br>
            <a:r>
              <a:rPr lang="en-US" altLang="da-DK" sz="900" b="0" noProof="1">
                <a:solidFill>
                  <a:schemeClr val="tx1"/>
                </a:solidFill>
                <a:latin typeface="Arial" panose="020B0604020202020204" pitchFamily="34" charset="0"/>
                <a:cs typeface="Arial" panose="020B0604020202020204" pitchFamily="34" charset="0"/>
              </a:rPr>
              <a:t>down while dragging the </a:t>
            </a:r>
            <a:br>
              <a:rPr lang="en-US" altLang="da-DK" sz="900" b="0" noProof="1">
                <a:solidFill>
                  <a:schemeClr val="tx1"/>
                </a:solidFill>
                <a:latin typeface="Arial" panose="020B0604020202020204" pitchFamily="34" charset="0"/>
                <a:cs typeface="Arial" panose="020B0604020202020204" pitchFamily="34" charset="0"/>
              </a:rPr>
            </a:br>
            <a:r>
              <a:rPr lang="en-US" altLang="da-DK" sz="900" b="0" noProof="1">
                <a:solidFill>
                  <a:schemeClr val="tx1"/>
                </a:solidFill>
                <a:latin typeface="Arial" panose="020B0604020202020204" pitchFamily="34" charset="0"/>
                <a:cs typeface="Arial" panose="020B0604020202020204" pitchFamily="34" charset="0"/>
              </a:rPr>
              <a:t>corners of the picture</a:t>
            </a:r>
          </a:p>
          <a:p>
            <a:pPr eaLnBrk="1" hangingPunct="1">
              <a:spcAft>
                <a:spcPts val="600"/>
              </a:spcAft>
              <a:defRPr/>
            </a:pPr>
            <a:r>
              <a:rPr lang="en-US" altLang="da-DK" sz="900" b="1" noProof="1">
                <a:solidFill>
                  <a:schemeClr val="tx1"/>
                </a:solidFill>
                <a:latin typeface="Arial" panose="020B0604020202020204" pitchFamily="34" charset="0"/>
                <a:cs typeface="Arial" panose="020B0604020202020204" pitchFamily="34" charset="0"/>
              </a:rPr>
              <a:t>Hint: </a:t>
            </a:r>
            <a:r>
              <a:rPr lang="en-US" altLang="da-DK" sz="900" b="0" noProof="1">
                <a:solidFill>
                  <a:schemeClr val="tx1"/>
                </a:solidFill>
                <a:latin typeface="Arial" panose="020B0604020202020204" pitchFamily="34" charset="0"/>
                <a:cs typeface="Arial" panose="020B0604020202020204" pitchFamily="34" charset="0"/>
              </a:rPr>
              <a:t>If you delete the picture and insert a new one, the picture may lie in front of the text or graphic. If this happens, select the picture, right-click and choose </a:t>
            </a:r>
            <a:r>
              <a:rPr lang="en-US" altLang="da-DK" sz="900" b="1" noProof="1">
                <a:solidFill>
                  <a:schemeClr val="tx1"/>
                </a:solidFill>
                <a:latin typeface="Arial" panose="020B0604020202020204" pitchFamily="34" charset="0"/>
                <a:cs typeface="Arial" panose="020B0604020202020204" pitchFamily="34" charset="0"/>
              </a:rPr>
              <a:t>Send to Back</a:t>
            </a:r>
          </a:p>
        </p:txBody>
      </p:sp>
      <p:sp>
        <p:nvSpPr>
          <p:cNvPr id="3" name="Pladsholder til dato 2" hidden="1">
            <a:extLst>
              <a:ext uri="{FF2B5EF4-FFF2-40B4-BE49-F238E27FC236}">
                <a16:creationId xmlns:a16="http://schemas.microsoft.com/office/drawing/2014/main" id="{CF701BA7-81E9-4C95-8CA6-057D2C0B687F}"/>
              </a:ext>
            </a:extLst>
          </p:cNvPr>
          <p:cNvSpPr>
            <a:spLocks noGrp="1"/>
          </p:cNvSpPr>
          <p:nvPr>
            <p:ph type="dt" sz="half" idx="10"/>
          </p:nvPr>
        </p:nvSpPr>
        <p:spPr/>
        <p:txBody>
          <a:bodyPr/>
          <a:lstStyle>
            <a:lvl1pPr>
              <a:defRPr>
                <a:noFill/>
              </a:defRPr>
            </a:lvl1pPr>
          </a:lstStyle>
          <a:p>
            <a:fld id="{5ECFB5B9-CE0A-4F0F-AE0B-88AB07D57C6F}" type="datetime3">
              <a:rPr lang="en-US" smtClean="0"/>
              <a:pPr/>
              <a:t>24 November 2020</a:t>
            </a:fld>
            <a:endParaRPr lang="en-GB"/>
          </a:p>
        </p:txBody>
      </p:sp>
      <p:sp>
        <p:nvSpPr>
          <p:cNvPr id="6" name="Pladsholder til sidefod 5" hidden="1">
            <a:extLst>
              <a:ext uri="{FF2B5EF4-FFF2-40B4-BE49-F238E27FC236}">
                <a16:creationId xmlns:a16="http://schemas.microsoft.com/office/drawing/2014/main" id="{1ECFC43E-F735-45ED-9E40-AE0422910E2B}"/>
              </a:ext>
            </a:extLst>
          </p:cNvPr>
          <p:cNvSpPr>
            <a:spLocks noGrp="1"/>
          </p:cNvSpPr>
          <p:nvPr>
            <p:ph type="ftr" sz="quarter" idx="11"/>
          </p:nvPr>
        </p:nvSpPr>
        <p:spPr/>
        <p:txBody>
          <a:bodyPr/>
          <a:lstStyle>
            <a:lvl1pPr>
              <a:defRPr>
                <a:noFill/>
              </a:defRPr>
            </a:lvl1pPr>
          </a:lstStyle>
          <a:p>
            <a:endParaRPr lang="en-GB"/>
          </a:p>
        </p:txBody>
      </p:sp>
      <p:sp>
        <p:nvSpPr>
          <p:cNvPr id="8" name="Pladsholder til slidenummer 7" hidden="1">
            <a:extLst>
              <a:ext uri="{FF2B5EF4-FFF2-40B4-BE49-F238E27FC236}">
                <a16:creationId xmlns:a16="http://schemas.microsoft.com/office/drawing/2014/main" id="{BD4B0C48-4876-436A-BB58-D7CB5A3B5AD1}"/>
              </a:ext>
            </a:extLst>
          </p:cNvPr>
          <p:cNvSpPr>
            <a:spLocks noGrp="1"/>
          </p:cNvSpPr>
          <p:nvPr>
            <p:ph type="sldNum" sz="quarter" idx="12"/>
          </p:nvPr>
        </p:nvSpPr>
        <p:spPr/>
        <p:txBody>
          <a:bodyPr/>
          <a:lstStyle>
            <a:lvl1pPr>
              <a:defRPr>
                <a:noFill/>
              </a:defRPr>
            </a:lvl1pPr>
          </a:lstStyle>
          <a:p>
            <a:fld id="{24C8C45C-947F-4981-8B3F-4F32E973C901}" type="slidenum">
              <a:rPr lang="en-GB" smtClean="0"/>
              <a:pPr/>
              <a:t>‹#›</a:t>
            </a:fld>
            <a:endParaRPr lang="en-GB"/>
          </a:p>
        </p:txBody>
      </p:sp>
    </p:spTree>
    <p:extLst>
      <p:ext uri="{BB962C8B-B14F-4D97-AF65-F5344CB8AC3E}">
        <p14:creationId xmlns:p14="http://schemas.microsoft.com/office/powerpoint/2010/main" val="181894767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Agenda slide">
    <p:spTree>
      <p:nvGrpSpPr>
        <p:cNvPr id="1" name=""/>
        <p:cNvGrpSpPr/>
        <p:nvPr/>
      </p:nvGrpSpPr>
      <p:grpSpPr>
        <a:xfrm>
          <a:off x="0" y="0"/>
          <a:ext cx="0" cy="0"/>
          <a:chOff x="0" y="0"/>
          <a:chExt cx="0" cy="0"/>
        </a:xfrm>
      </p:grpSpPr>
      <p:sp>
        <p:nvSpPr>
          <p:cNvPr id="8" name="Picture Placeholder 7"/>
          <p:cNvSpPr>
            <a:spLocks noGrp="1"/>
          </p:cNvSpPr>
          <p:nvPr>
            <p:ph type="pic" sz="quarter" idx="14" hasCustomPrompt="1"/>
          </p:nvPr>
        </p:nvSpPr>
        <p:spPr>
          <a:xfrm>
            <a:off x="0" y="0"/>
            <a:ext cx="12192000" cy="6858000"/>
          </a:xfrm>
          <a:blipFill>
            <a:blip r:embed="rId2"/>
            <a:stretch>
              <a:fillRect/>
            </a:stretch>
          </a:blipFill>
        </p:spPr>
        <p:txBody>
          <a:bodyPr lIns="10080000" tIns="0" anchor="ctr" anchorCtr="0"/>
          <a:lstStyle>
            <a:lvl1pPr marL="0" indent="0" algn="l">
              <a:buFont typeface="Arial" panose="020B0604020202020204" pitchFamily="34" charset="0"/>
              <a:buNone/>
              <a:defRPr sz="1600">
                <a:solidFill>
                  <a:schemeClr val="bg1"/>
                </a:solidFill>
              </a:defRPr>
            </a:lvl1pPr>
          </a:lstStyle>
          <a:p>
            <a:r>
              <a:rPr lang="en-GB"/>
              <a:t>Click here and insert dark picture using the Insert tab, Pictures</a:t>
            </a:r>
          </a:p>
        </p:txBody>
      </p:sp>
      <p:sp>
        <p:nvSpPr>
          <p:cNvPr id="2" name="Title 1"/>
          <p:cNvSpPr>
            <a:spLocks noGrp="1"/>
          </p:cNvSpPr>
          <p:nvPr>
            <p:ph type="title" hasCustomPrompt="1"/>
          </p:nvPr>
        </p:nvSpPr>
        <p:spPr/>
        <p:txBody>
          <a:bodyPr/>
          <a:lstStyle>
            <a:lvl1pPr>
              <a:defRPr>
                <a:solidFill>
                  <a:srgbClr val="00D2FF"/>
                </a:solidFill>
              </a:defRPr>
            </a:lvl1pPr>
          </a:lstStyle>
          <a:p>
            <a:r>
              <a:rPr lang="en-US"/>
              <a:t>Click to add agenda title</a:t>
            </a:r>
            <a:endParaRPr lang="en-US" noProof="0"/>
          </a:p>
        </p:txBody>
      </p:sp>
      <p:sp>
        <p:nvSpPr>
          <p:cNvPr id="3" name="Date_DateCustomA"/>
          <p:cNvSpPr>
            <a:spLocks noGrp="1"/>
          </p:cNvSpPr>
          <p:nvPr>
            <p:ph type="dt" sz="half" idx="10"/>
          </p:nvPr>
        </p:nvSpPr>
        <p:spPr/>
        <p:txBody>
          <a:bodyPr/>
          <a:lstStyle>
            <a:lvl1pPr>
              <a:defRPr>
                <a:solidFill>
                  <a:schemeClr val="bg1"/>
                </a:solidFill>
              </a:defRPr>
            </a:lvl1pPr>
          </a:lstStyle>
          <a:p>
            <a:fld id="{0837BF66-D1D5-4741-9EF6-AC2079D0AD2E}" type="datetime3">
              <a:rPr lang="en-US" smtClean="0"/>
              <a:pPr/>
              <a:t>24 November 2020</a:t>
            </a:fld>
            <a:endParaRPr lang="en-US"/>
          </a:p>
        </p:txBody>
      </p:sp>
      <p:sp>
        <p:nvSpPr>
          <p:cNvPr id="4" name="FLD_PresentationTitle"/>
          <p:cNvSpPr>
            <a:spLocks noGrp="1"/>
          </p:cNvSpPr>
          <p:nvPr>
            <p:ph type="ftr" sz="quarter" idx="11"/>
          </p:nvPr>
        </p:nvSpPr>
        <p:spPr/>
        <p:txBody>
          <a:bodyPr/>
          <a:lstStyle>
            <a:lvl1pPr>
              <a:defRPr>
                <a:solidFill>
                  <a:schemeClr val="bg1"/>
                </a:solidFill>
              </a:defRPr>
            </a:lvl1pPr>
          </a:lstStyle>
          <a:p>
            <a:endParaRPr lang="en-US"/>
          </a:p>
        </p:txBody>
      </p:sp>
      <p:sp>
        <p:nvSpPr>
          <p:cNvPr id="5" name="Slide Number Placeholder 4"/>
          <p:cNvSpPr>
            <a:spLocks noGrp="1"/>
          </p:cNvSpPr>
          <p:nvPr>
            <p:ph type="sldNum" sz="quarter" idx="12"/>
          </p:nvPr>
        </p:nvSpPr>
        <p:spPr/>
        <p:txBody>
          <a:bodyPr/>
          <a:lstStyle>
            <a:lvl1pPr>
              <a:defRPr>
                <a:solidFill>
                  <a:schemeClr val="bg1"/>
                </a:solidFill>
              </a:defRPr>
            </a:lvl1pPr>
          </a:lstStyle>
          <a:p>
            <a:fld id="{24C8C45C-947F-4981-8B3F-4F32E973C901}" type="slidenum">
              <a:rPr lang="en-US" smtClean="0"/>
              <a:pPr/>
              <a:t>‹#›</a:t>
            </a:fld>
            <a:endParaRPr lang="en-US"/>
          </a:p>
        </p:txBody>
      </p:sp>
      <p:sp>
        <p:nvSpPr>
          <p:cNvPr id="9" name="Text Placeholder 14"/>
          <p:cNvSpPr>
            <a:spLocks noGrp="1"/>
          </p:cNvSpPr>
          <p:nvPr>
            <p:ph type="body" sz="quarter" idx="16" hasCustomPrompt="1"/>
          </p:nvPr>
        </p:nvSpPr>
        <p:spPr>
          <a:xfrm>
            <a:off x="10857600" y="252000"/>
            <a:ext cx="1080000" cy="244800"/>
          </a:xfrm>
          <a:blipFill>
            <a:blip r:embed="rId3"/>
            <a:stretch>
              <a:fillRect/>
            </a:stretch>
          </a:blipFill>
        </p:spPr>
        <p:txBody>
          <a:bodyPr/>
          <a:lstStyle>
            <a:lvl1pPr marL="0" indent="0">
              <a:buFont typeface="Arial" panose="020B0604020202020204" pitchFamily="34" charset="0"/>
              <a:buNone/>
              <a:defRPr sz="100">
                <a:noFill/>
              </a:defRPr>
            </a:lvl1pPr>
            <a:lvl2pPr marL="216000" indent="0">
              <a:buFont typeface="Arial" panose="020B0604020202020204" pitchFamily="34" charset="0"/>
              <a:buNone/>
              <a:defRPr/>
            </a:lvl2pPr>
            <a:lvl3pPr marL="432000" indent="0">
              <a:buFont typeface="Arial" panose="020B0604020202020204" pitchFamily="34" charset="0"/>
              <a:buNone/>
              <a:defRPr/>
            </a:lvl3pPr>
            <a:lvl4pPr marL="648000" indent="0">
              <a:buFont typeface="Arial" panose="020B0604020202020204" pitchFamily="34" charset="0"/>
              <a:buNone/>
              <a:defRPr/>
            </a:lvl4pPr>
            <a:lvl5pPr marL="864000" indent="0">
              <a:buFont typeface="Arial" panose="020B0604020202020204" pitchFamily="34" charset="0"/>
              <a:buNone/>
              <a:defRPr/>
            </a:lvl5pPr>
          </a:lstStyle>
          <a:p>
            <a:pPr lvl="0"/>
            <a:r>
              <a:rPr lang="en-US"/>
              <a:t>.</a:t>
            </a:r>
          </a:p>
        </p:txBody>
      </p:sp>
      <p:grpSp>
        <p:nvGrpSpPr>
          <p:cNvPr id="13" name="Group 12"/>
          <p:cNvGrpSpPr/>
          <p:nvPr userDrawn="1"/>
        </p:nvGrpSpPr>
        <p:grpSpPr>
          <a:xfrm>
            <a:off x="-1245870" y="2354"/>
            <a:ext cx="1147243" cy="2060192"/>
            <a:chOff x="-1245870" y="2354"/>
            <a:chExt cx="1147243" cy="2060192"/>
          </a:xfrm>
        </p:grpSpPr>
        <p:pic>
          <p:nvPicPr>
            <p:cNvPr id="6" name="Picture 5"/>
            <p:cNvPicPr>
              <a:picLocks noChangeAspect="1"/>
            </p:cNvPicPr>
            <p:nvPr userDrawn="1"/>
          </p:nvPicPr>
          <p:blipFill rotWithShape="1">
            <a:blip r:embed="rId4"/>
            <a:srcRect b="18710"/>
            <a:stretch/>
          </p:blipFill>
          <p:spPr>
            <a:xfrm>
              <a:off x="-1245869" y="2354"/>
              <a:ext cx="1147242" cy="1420335"/>
            </a:xfrm>
            <a:prstGeom prst="rect">
              <a:avLst/>
            </a:prstGeom>
          </p:spPr>
        </p:pic>
        <p:sp>
          <p:nvSpPr>
            <p:cNvPr id="11" name="TextBox 10"/>
            <p:cNvSpPr txBox="1"/>
            <p:nvPr userDrawn="1"/>
          </p:nvSpPr>
          <p:spPr>
            <a:xfrm>
              <a:off x="-1245870" y="1446993"/>
              <a:ext cx="1143000" cy="615553"/>
            </a:xfrm>
            <a:prstGeom prst="rect">
              <a:avLst/>
            </a:prstGeom>
            <a:noFill/>
          </p:spPr>
          <p:txBody>
            <a:bodyPr wrap="square" lIns="0" tIns="0" rIns="0" bIns="0" rtlCol="0">
              <a:spAutoFit/>
            </a:bodyPr>
            <a:lstStyle/>
            <a:p>
              <a:r>
                <a:rPr lang="en-US" sz="1000"/>
                <a:t>Use one of these four brighter text colors to match the image</a:t>
              </a:r>
            </a:p>
          </p:txBody>
        </p:sp>
        <p:sp>
          <p:nvSpPr>
            <p:cNvPr id="12" name="Rectangle 11"/>
            <p:cNvSpPr/>
            <p:nvPr userDrawn="1"/>
          </p:nvSpPr>
          <p:spPr>
            <a:xfrm>
              <a:off x="-674370" y="1274731"/>
              <a:ext cx="458433" cy="147957"/>
            </a:xfrm>
            <a:prstGeom prst="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10000"/>
                </a:lnSpc>
                <a:spcBef>
                  <a:spcPts val="1000"/>
                </a:spcBef>
              </a:pPr>
              <a:endParaRPr lang="en-US" sz="2400" noProof="0" err="1"/>
            </a:p>
          </p:txBody>
        </p:sp>
      </p:grpSp>
      <p:sp>
        <p:nvSpPr>
          <p:cNvPr id="14" name="TextBox 13"/>
          <p:cNvSpPr txBox="1"/>
          <p:nvPr userDrawn="1"/>
        </p:nvSpPr>
        <p:spPr>
          <a:xfrm>
            <a:off x="12290627" y="-29980"/>
            <a:ext cx="1180556" cy="5193729"/>
          </a:xfrm>
          <a:prstGeom prst="rect">
            <a:avLst/>
          </a:prstGeom>
          <a:noFill/>
        </p:spPr>
        <p:txBody>
          <a:bodyPr wrap="square" lIns="0" tIns="0" rIns="0" bIns="0" rtlCol="0">
            <a:spAutoFit/>
          </a:bodyPr>
          <a:lstStyle/>
          <a:p>
            <a:pPr marL="0" marR="0" lvl="0" indent="0" algn="l" defTabSz="914400" rtl="0" eaLnBrk="0" fontAlgn="base" latinLnBrk="0" hangingPunct="0">
              <a:lnSpc>
                <a:spcPct val="100000"/>
              </a:lnSpc>
              <a:spcBef>
                <a:spcPts val="300"/>
              </a:spcBef>
              <a:spcAft>
                <a:spcPct val="0"/>
              </a:spcAft>
              <a:buClrTx/>
              <a:buSzTx/>
              <a:buFontTx/>
              <a:buNone/>
              <a:tabLst/>
            </a:pPr>
            <a:r>
              <a:rPr kumimoji="0" lang="en-GB" altLang="en-US" sz="1000" b="1" i="0" u="none" strike="noStrike" cap="none" normalizeH="0" baseline="0" noProof="1">
                <a:ln>
                  <a:noFill/>
                </a:ln>
                <a:solidFill>
                  <a:schemeClr val="tx1"/>
                </a:solidFill>
                <a:effectLst/>
                <a:latin typeface="Segoe UI Semibold" panose="020B0702040204020203" pitchFamily="34" charset="0"/>
                <a:ea typeface="Times New Roman" panose="02020603050405020304" pitchFamily="18" charset="0"/>
                <a:cs typeface="Segoe UI Semibold" panose="020B0702040204020203" pitchFamily="34" charset="0"/>
              </a:rPr>
              <a:t>To change a picture</a:t>
            </a:r>
            <a:endParaRPr kumimoji="0" lang="en-GB" altLang="en-US" sz="800" b="0" i="0" u="none" strike="noStrike" cap="none" normalizeH="0" baseline="0" noProof="1">
              <a:ln>
                <a:noFill/>
              </a:ln>
              <a:solidFill>
                <a:schemeClr val="tx1"/>
              </a:solidFill>
              <a:effectLst/>
              <a:latin typeface="Segoe UI Semibold" panose="020B0702040204020203" pitchFamily="34" charset="0"/>
              <a:cs typeface="Segoe UI Semibold" panose="020B0702040204020203" pitchFamily="34" charset="0"/>
            </a:endParaRPr>
          </a:p>
          <a:p>
            <a:pPr marL="0" marR="0" lvl="0" indent="0" algn="l" defTabSz="914400" rtl="0" eaLnBrk="0" fontAlgn="base" latinLnBrk="0" hangingPunct="0">
              <a:lnSpc>
                <a:spcPct val="100000"/>
              </a:lnSpc>
              <a:spcBef>
                <a:spcPts val="300"/>
              </a:spcBef>
              <a:spcAft>
                <a:spcPct val="0"/>
              </a:spcAft>
              <a:buClrTx/>
              <a:buSzTx/>
              <a:buFontTx/>
              <a:buNone/>
              <a:tabLst/>
            </a:pPr>
            <a:r>
              <a:rPr kumimoji="0" lang="en-GB" altLang="en-US" sz="1000" b="0" i="0" u="none" strike="noStrike" cap="none" normalizeH="0" baseline="0" noProof="1">
                <a:ln>
                  <a:noFill/>
                </a:ln>
                <a:solidFill>
                  <a:schemeClr val="tx1"/>
                </a:solidFill>
                <a:effectLst/>
                <a:latin typeface="Segoe UI Semibold" panose="020B0702040204020203" pitchFamily="34" charset="0"/>
                <a:ea typeface="Times New Roman" panose="02020603050405020304" pitchFamily="18" charset="0"/>
                <a:cs typeface="Segoe UI Semibold" panose="020B0702040204020203" pitchFamily="34" charset="0"/>
              </a:rPr>
              <a:t>1. </a:t>
            </a:r>
            <a:r>
              <a:rPr kumimoji="0" lang="en-GB" altLang="en-US" sz="1000" b="0" i="0" u="none" strike="noStrike" cap="none" normalizeH="0" baseline="0" noProof="1">
                <a:ln>
                  <a:noFill/>
                </a:ln>
                <a:solidFill>
                  <a:schemeClr val="tx1"/>
                </a:solidFill>
                <a:effectLst/>
                <a:latin typeface="+mn-lt"/>
                <a:ea typeface="Times New Roman" panose="02020603050405020304" pitchFamily="18" charset="0"/>
              </a:rPr>
              <a:t>Select the current picture frame, right-click and select </a:t>
            </a:r>
            <a:r>
              <a:rPr kumimoji="0" lang="en-GB" altLang="en-US" sz="1000" b="0" i="0" u="none" strike="noStrike" cap="none" normalizeH="0" baseline="0" noProof="1">
                <a:ln>
                  <a:noFill/>
                </a:ln>
                <a:solidFill>
                  <a:schemeClr val="tx1"/>
                </a:solidFill>
                <a:effectLst/>
                <a:latin typeface="Segoe UI Semibold" panose="020B0702040204020203" pitchFamily="34" charset="0"/>
                <a:ea typeface="Times New Roman" panose="02020603050405020304" pitchFamily="18" charset="0"/>
                <a:cs typeface="Segoe UI Semibold" panose="020B0702040204020203" pitchFamily="34" charset="0"/>
              </a:rPr>
              <a:t>Change picture…</a:t>
            </a:r>
            <a:endParaRPr kumimoji="0" lang="en-GB" altLang="en-US" sz="800" b="0" i="0" u="none" strike="noStrike" cap="none" normalizeH="0" baseline="0" noProof="1">
              <a:ln>
                <a:noFill/>
              </a:ln>
              <a:solidFill>
                <a:schemeClr val="tx1"/>
              </a:solidFill>
              <a:effectLst/>
              <a:latin typeface="Segoe UI Semibold" panose="020B0702040204020203" pitchFamily="34" charset="0"/>
              <a:cs typeface="Segoe UI Semibold" panose="020B0702040204020203" pitchFamily="34" charset="0"/>
            </a:endParaRPr>
          </a:p>
          <a:p>
            <a:pPr marL="0" marR="0" lvl="0" indent="0" algn="l" defTabSz="914400" rtl="0" eaLnBrk="0" fontAlgn="base" latinLnBrk="0" hangingPunct="0">
              <a:lnSpc>
                <a:spcPct val="100000"/>
              </a:lnSpc>
              <a:spcBef>
                <a:spcPts val="300"/>
              </a:spcBef>
              <a:spcAft>
                <a:spcPct val="0"/>
              </a:spcAft>
              <a:buClrTx/>
              <a:buSzTx/>
              <a:buFontTx/>
              <a:buNone/>
              <a:tabLst/>
            </a:pPr>
            <a:r>
              <a:rPr kumimoji="0" lang="en-GB" altLang="en-US" sz="1000" b="1" i="0" u="none" strike="noStrike" cap="none" normalizeH="0" baseline="0" noProof="1">
                <a:ln>
                  <a:noFill/>
                </a:ln>
                <a:solidFill>
                  <a:schemeClr val="tx1"/>
                </a:solidFill>
                <a:effectLst/>
                <a:latin typeface="Segoe UI Semibold" panose="020B0702040204020203" pitchFamily="34" charset="0"/>
                <a:ea typeface="Times New Roman" panose="02020603050405020304" pitchFamily="18" charset="0"/>
                <a:cs typeface="Segoe UI Semibold" panose="020B0702040204020203" pitchFamily="34" charset="0"/>
              </a:rPr>
              <a:t>2. </a:t>
            </a:r>
            <a:r>
              <a:rPr kumimoji="0" lang="en-GB" altLang="en-US" sz="1000" b="0" i="0" u="none" strike="noStrike" cap="none" normalizeH="0" baseline="0" noProof="1">
                <a:ln>
                  <a:noFill/>
                </a:ln>
                <a:solidFill>
                  <a:schemeClr val="tx1"/>
                </a:solidFill>
                <a:effectLst/>
                <a:latin typeface="+mn-lt"/>
                <a:ea typeface="Times New Roman" panose="02020603050405020304" pitchFamily="18" charset="0"/>
              </a:rPr>
              <a:t>Find and choose your new picture.</a:t>
            </a:r>
            <a:endParaRPr kumimoji="0" lang="en-GB" altLang="en-US" sz="800" b="0" i="0" u="none" strike="noStrike" cap="none" normalizeH="0" baseline="0" noProof="1">
              <a:ln>
                <a:noFill/>
              </a:ln>
              <a:solidFill>
                <a:schemeClr val="tx1"/>
              </a:solidFill>
              <a:effectLst/>
              <a:latin typeface="+mn-lt"/>
            </a:endParaRPr>
          </a:p>
          <a:p>
            <a:pPr marL="0" marR="0" lvl="0" indent="0" algn="l" defTabSz="914400" rtl="0" eaLnBrk="0" fontAlgn="base" latinLnBrk="0" hangingPunct="0">
              <a:lnSpc>
                <a:spcPct val="100000"/>
              </a:lnSpc>
              <a:spcBef>
                <a:spcPts val="300"/>
              </a:spcBef>
              <a:spcAft>
                <a:spcPct val="0"/>
              </a:spcAft>
              <a:buClrTx/>
              <a:buSzTx/>
              <a:buFontTx/>
              <a:buNone/>
              <a:tabLst/>
            </a:pPr>
            <a:r>
              <a:rPr kumimoji="0" lang="en-GB" altLang="en-US" sz="1000" b="0" i="0" u="none" strike="noStrike" cap="none" normalizeH="0" baseline="0" noProof="1">
                <a:ln>
                  <a:noFill/>
                </a:ln>
                <a:solidFill>
                  <a:schemeClr val="tx1"/>
                </a:solidFill>
                <a:effectLst/>
                <a:latin typeface="Segoe UI Semibold" panose="020B0702040204020203" pitchFamily="34" charset="0"/>
                <a:ea typeface="Times New Roman" panose="02020603050405020304" pitchFamily="18" charset="0"/>
                <a:cs typeface="Segoe UI Semibold" panose="020B0702040204020203" pitchFamily="34" charset="0"/>
              </a:rPr>
              <a:t>3. </a:t>
            </a:r>
            <a:r>
              <a:rPr kumimoji="0" lang="en-GB" altLang="en-US" sz="1000" b="0" i="0" u="none" strike="noStrike" cap="none" normalizeH="0" baseline="0" noProof="1">
                <a:ln>
                  <a:noFill/>
                </a:ln>
                <a:solidFill>
                  <a:schemeClr val="tx1"/>
                </a:solidFill>
                <a:effectLst/>
                <a:latin typeface="+mn-lt"/>
                <a:ea typeface="Times New Roman" panose="02020603050405020304" pitchFamily="18" charset="0"/>
              </a:rPr>
              <a:t>Insert the new picture.</a:t>
            </a:r>
            <a:endParaRPr kumimoji="0" lang="en-GB" altLang="en-US" sz="800" b="0" i="0" u="none" strike="noStrike" cap="none" normalizeH="0" baseline="0" noProof="1">
              <a:ln>
                <a:noFill/>
              </a:ln>
              <a:solidFill>
                <a:schemeClr val="tx1"/>
              </a:solidFill>
              <a:effectLst/>
              <a:latin typeface="+mn-lt"/>
            </a:endParaRPr>
          </a:p>
          <a:p>
            <a:pPr marL="0" marR="0" lvl="0" indent="0" algn="l" defTabSz="914400" rtl="0" eaLnBrk="0" fontAlgn="base" latinLnBrk="0" hangingPunct="0">
              <a:lnSpc>
                <a:spcPct val="100000"/>
              </a:lnSpc>
              <a:spcBef>
                <a:spcPts val="300"/>
              </a:spcBef>
              <a:spcAft>
                <a:spcPct val="0"/>
              </a:spcAft>
              <a:buClrTx/>
              <a:buSzTx/>
              <a:buFontTx/>
              <a:buNone/>
              <a:tabLst/>
            </a:pPr>
            <a:r>
              <a:rPr kumimoji="0" lang="en-GB" altLang="en-US" sz="1000" b="0" i="0" u="none" strike="noStrike" cap="none" normalizeH="0" baseline="0" noProof="1">
                <a:ln>
                  <a:noFill/>
                </a:ln>
                <a:solidFill>
                  <a:schemeClr val="tx1"/>
                </a:solidFill>
                <a:effectLst/>
                <a:latin typeface="Segoe UI Semibold" panose="020B0702040204020203" pitchFamily="34" charset="0"/>
                <a:ea typeface="Times New Roman" panose="02020603050405020304" pitchFamily="18" charset="0"/>
                <a:cs typeface="Segoe UI Semibold" panose="020B0702040204020203" pitchFamily="34" charset="0"/>
              </a:rPr>
              <a:t>4. </a:t>
            </a:r>
            <a:r>
              <a:rPr kumimoji="0" lang="en-GB" altLang="en-US" sz="1000" b="0" i="0" u="none" strike="noStrike" cap="none" normalizeH="0" baseline="0" noProof="1">
                <a:ln>
                  <a:noFill/>
                </a:ln>
                <a:solidFill>
                  <a:schemeClr val="tx1"/>
                </a:solidFill>
                <a:effectLst/>
                <a:latin typeface="+mn-lt"/>
                <a:ea typeface="Times New Roman" panose="02020603050405020304" pitchFamily="18" charset="0"/>
              </a:rPr>
              <a:t>The new picture will automatically be centered in the placeholder area, possibly leaving blank space.</a:t>
            </a:r>
            <a:endParaRPr kumimoji="0" lang="en-GB" altLang="en-US" sz="800" b="0" i="0" u="none" strike="noStrike" cap="none" normalizeH="0" baseline="0" noProof="1">
              <a:ln>
                <a:noFill/>
              </a:ln>
              <a:solidFill>
                <a:schemeClr val="tx1"/>
              </a:solidFill>
              <a:effectLst/>
              <a:latin typeface="+mn-lt"/>
            </a:endParaRPr>
          </a:p>
          <a:p>
            <a:pPr marL="0" marR="0" lvl="0" indent="0" algn="l" defTabSz="914400" rtl="0" eaLnBrk="0" fontAlgn="base" latinLnBrk="0" hangingPunct="0">
              <a:lnSpc>
                <a:spcPct val="100000"/>
              </a:lnSpc>
              <a:spcBef>
                <a:spcPts val="300"/>
              </a:spcBef>
              <a:spcAft>
                <a:spcPct val="0"/>
              </a:spcAft>
              <a:buClrTx/>
              <a:buSzTx/>
              <a:buFontTx/>
              <a:buNone/>
              <a:tabLst/>
            </a:pPr>
            <a:r>
              <a:rPr kumimoji="0" lang="en-GB" altLang="en-US" sz="1000" b="0" i="0" u="none" strike="noStrike" cap="none" normalizeH="0" baseline="0" noProof="1">
                <a:ln>
                  <a:noFill/>
                </a:ln>
                <a:solidFill>
                  <a:schemeClr val="tx1"/>
                </a:solidFill>
                <a:effectLst/>
                <a:latin typeface="Segoe UI Semibold" panose="020B0702040204020203" pitchFamily="34" charset="0"/>
                <a:ea typeface="Times New Roman" panose="02020603050405020304" pitchFamily="18" charset="0"/>
                <a:cs typeface="Segoe UI Semibold" panose="020B0702040204020203" pitchFamily="34" charset="0"/>
              </a:rPr>
              <a:t>5. </a:t>
            </a:r>
            <a:r>
              <a:rPr kumimoji="0" lang="en-GB" altLang="en-US" sz="1000" b="0" i="0" u="none" strike="noStrike" cap="none" normalizeH="0" baseline="0" noProof="1">
                <a:ln>
                  <a:noFill/>
                </a:ln>
                <a:solidFill>
                  <a:schemeClr val="tx1"/>
                </a:solidFill>
                <a:effectLst/>
                <a:latin typeface="+mn-lt"/>
                <a:ea typeface="Times New Roman" panose="02020603050405020304" pitchFamily="18" charset="0"/>
              </a:rPr>
              <a:t>Press the </a:t>
            </a:r>
            <a:r>
              <a:rPr kumimoji="0" lang="en-GB" altLang="en-US" sz="1000" b="0" i="0" u="none" strike="noStrike" cap="none" normalizeH="0" baseline="0" noProof="1">
                <a:ln>
                  <a:noFill/>
                </a:ln>
                <a:solidFill>
                  <a:schemeClr val="tx1"/>
                </a:solidFill>
                <a:effectLst/>
                <a:latin typeface="Segoe UI Semibold" panose="020B0702040204020203" pitchFamily="34" charset="0"/>
                <a:ea typeface="Times New Roman" panose="02020603050405020304" pitchFamily="18" charset="0"/>
                <a:cs typeface="Segoe UI Semibold" panose="020B0702040204020203" pitchFamily="34" charset="0"/>
              </a:rPr>
              <a:t>Reset</a:t>
            </a:r>
            <a:r>
              <a:rPr kumimoji="0" lang="en-GB" altLang="en-US" sz="1000" b="0" i="0" u="none" strike="noStrike" cap="none" normalizeH="0" baseline="0" noProof="1">
                <a:ln>
                  <a:noFill/>
                </a:ln>
                <a:solidFill>
                  <a:schemeClr val="tx1"/>
                </a:solidFill>
                <a:effectLst/>
                <a:latin typeface="+mn-lt"/>
                <a:ea typeface="Times New Roman" panose="02020603050405020304" pitchFamily="18" charset="0"/>
              </a:rPr>
              <a:t> button, located on the left-hand side of the </a:t>
            </a:r>
            <a:r>
              <a:rPr kumimoji="0" lang="en-GB" altLang="en-US" sz="1000" b="0" i="0" u="none" strike="noStrike" cap="none" normalizeH="0" baseline="0" noProof="1">
                <a:ln>
                  <a:noFill/>
                </a:ln>
                <a:solidFill>
                  <a:schemeClr val="tx1"/>
                </a:solidFill>
                <a:effectLst/>
                <a:latin typeface="Segoe UI Semibold" panose="020B0702040204020203" pitchFamily="34" charset="0"/>
                <a:ea typeface="Times New Roman" panose="02020603050405020304" pitchFamily="18" charset="0"/>
                <a:cs typeface="Segoe UI Semibold" panose="020B0702040204020203" pitchFamily="34" charset="0"/>
              </a:rPr>
              <a:t>Home</a:t>
            </a:r>
            <a:r>
              <a:rPr kumimoji="0" lang="en-GB" altLang="en-US" sz="1000" b="0" i="0" u="none" strike="noStrike" cap="none" normalizeH="0" baseline="0" noProof="1">
                <a:ln>
                  <a:noFill/>
                </a:ln>
                <a:solidFill>
                  <a:schemeClr val="tx1"/>
                </a:solidFill>
                <a:effectLst/>
                <a:latin typeface="+mn-lt"/>
                <a:ea typeface="Times New Roman" panose="02020603050405020304" pitchFamily="18" charset="0"/>
              </a:rPr>
              <a:t> tool bar, between </a:t>
            </a:r>
            <a:r>
              <a:rPr kumimoji="0" lang="en-GB" altLang="en-US" sz="1000" b="0" i="0" u="none" strike="noStrike" cap="none" normalizeH="0" baseline="0" noProof="1">
                <a:ln>
                  <a:noFill/>
                </a:ln>
                <a:solidFill>
                  <a:schemeClr val="tx1"/>
                </a:solidFill>
                <a:effectLst/>
                <a:latin typeface="Segoe UI Semibold" panose="020B0702040204020203" pitchFamily="34" charset="0"/>
                <a:ea typeface="Times New Roman" panose="02020603050405020304" pitchFamily="18" charset="0"/>
                <a:cs typeface="Segoe UI Semibold" panose="020B0702040204020203" pitchFamily="34" charset="0"/>
              </a:rPr>
              <a:t>Layout</a:t>
            </a:r>
            <a:r>
              <a:rPr kumimoji="0" lang="en-GB" altLang="en-US" sz="1000" b="0" i="0" u="none" strike="noStrike" cap="none" normalizeH="0" baseline="0" noProof="1">
                <a:ln>
                  <a:noFill/>
                </a:ln>
                <a:solidFill>
                  <a:schemeClr val="tx1"/>
                </a:solidFill>
                <a:effectLst/>
                <a:latin typeface="+mn-lt"/>
                <a:ea typeface="Times New Roman" panose="02020603050405020304" pitchFamily="18" charset="0"/>
              </a:rPr>
              <a:t> and </a:t>
            </a:r>
            <a:r>
              <a:rPr kumimoji="0" lang="en-GB" altLang="en-US" sz="1000" b="0" i="0" u="none" strike="noStrike" cap="none" normalizeH="0" baseline="0" noProof="1">
                <a:ln>
                  <a:noFill/>
                </a:ln>
                <a:solidFill>
                  <a:schemeClr val="tx1"/>
                </a:solidFill>
                <a:effectLst/>
                <a:latin typeface="Segoe UI Semibold" panose="020B0702040204020203" pitchFamily="34" charset="0"/>
                <a:ea typeface="Times New Roman" panose="02020603050405020304" pitchFamily="18" charset="0"/>
                <a:cs typeface="Segoe UI Semibold" panose="020B0702040204020203" pitchFamily="34" charset="0"/>
              </a:rPr>
              <a:t>Section</a:t>
            </a:r>
            <a:r>
              <a:rPr kumimoji="0" lang="en-GB" altLang="en-US" sz="1000" b="0" i="0" u="none" strike="noStrike" cap="none" normalizeH="0" baseline="0" noProof="1">
                <a:ln>
                  <a:noFill/>
                </a:ln>
                <a:solidFill>
                  <a:schemeClr val="tx1"/>
                </a:solidFill>
                <a:effectLst/>
                <a:latin typeface="+mn-lt"/>
                <a:ea typeface="Times New Roman" panose="02020603050405020304" pitchFamily="18" charset="0"/>
              </a:rPr>
              <a:t>.</a:t>
            </a:r>
            <a:endParaRPr kumimoji="0" lang="en-GB" altLang="en-US" sz="800" b="0" i="0" u="none" strike="noStrike" cap="none" normalizeH="0" baseline="0" noProof="1">
              <a:ln>
                <a:noFill/>
              </a:ln>
              <a:solidFill>
                <a:schemeClr val="tx1"/>
              </a:solidFill>
              <a:effectLst/>
              <a:latin typeface="+mn-lt"/>
            </a:endParaRPr>
          </a:p>
          <a:p>
            <a:pPr marL="0" marR="0" lvl="0" indent="0" algn="l" defTabSz="914400" rtl="0" eaLnBrk="0" fontAlgn="base" latinLnBrk="0" hangingPunct="0">
              <a:lnSpc>
                <a:spcPct val="100000"/>
              </a:lnSpc>
              <a:spcBef>
                <a:spcPts val="300"/>
              </a:spcBef>
              <a:spcAft>
                <a:spcPct val="0"/>
              </a:spcAft>
              <a:buClrTx/>
              <a:buSzTx/>
              <a:buFontTx/>
              <a:buNone/>
              <a:tabLst/>
            </a:pPr>
            <a:r>
              <a:rPr kumimoji="0" lang="en-GB" altLang="en-US" sz="1000" b="0" i="0" u="none" strike="noStrike" cap="none" normalizeH="0" baseline="0" noProof="1">
                <a:ln>
                  <a:noFill/>
                </a:ln>
                <a:solidFill>
                  <a:schemeClr val="tx1"/>
                </a:solidFill>
                <a:effectLst/>
                <a:latin typeface="Segoe UI Semibold" panose="020B0702040204020203" pitchFamily="34" charset="0"/>
                <a:ea typeface="Times New Roman" panose="02020603050405020304" pitchFamily="18" charset="0"/>
                <a:cs typeface="Segoe UI Semibold" panose="020B0702040204020203" pitchFamily="34" charset="0"/>
              </a:rPr>
              <a:t>6. </a:t>
            </a:r>
            <a:r>
              <a:rPr kumimoji="0" lang="en-GB" altLang="en-US" sz="1000" b="0" i="0" u="none" strike="noStrike" cap="none" normalizeH="0" baseline="0" noProof="1">
                <a:ln>
                  <a:noFill/>
                </a:ln>
                <a:solidFill>
                  <a:schemeClr val="tx1"/>
                </a:solidFill>
                <a:effectLst/>
                <a:latin typeface="+mn-lt"/>
                <a:ea typeface="Times New Roman" panose="02020603050405020304" pitchFamily="18" charset="0"/>
              </a:rPr>
              <a:t>The picture should now fill the entire placeholder area.</a:t>
            </a:r>
            <a:endParaRPr kumimoji="0" lang="en-GB" altLang="en-US" sz="800" b="0" i="0" u="none" strike="noStrike" cap="none" normalizeH="0" baseline="0" noProof="1">
              <a:ln>
                <a:noFill/>
              </a:ln>
              <a:solidFill>
                <a:schemeClr val="tx1"/>
              </a:solidFill>
              <a:effectLst/>
              <a:latin typeface="+mn-lt"/>
            </a:endParaRPr>
          </a:p>
          <a:p>
            <a:pPr marL="0" marR="0" lvl="0" indent="0" algn="l" defTabSz="914400" rtl="0" eaLnBrk="0" fontAlgn="base" latinLnBrk="0" hangingPunct="0">
              <a:lnSpc>
                <a:spcPct val="100000"/>
              </a:lnSpc>
              <a:spcBef>
                <a:spcPts val="300"/>
              </a:spcBef>
              <a:spcAft>
                <a:spcPct val="0"/>
              </a:spcAft>
              <a:buClrTx/>
              <a:buSzTx/>
              <a:buFontTx/>
              <a:buNone/>
              <a:tabLst/>
            </a:pPr>
            <a:r>
              <a:rPr kumimoji="0" lang="en-GB" altLang="en-US" sz="1000" b="0" i="0" u="none" strike="noStrike" cap="none" normalizeH="0" baseline="0" noProof="1">
                <a:ln>
                  <a:noFill/>
                </a:ln>
                <a:solidFill>
                  <a:schemeClr val="tx1"/>
                </a:solidFill>
                <a:effectLst/>
                <a:latin typeface="Segoe UI Semibold" panose="020B0702040204020203" pitchFamily="34" charset="0"/>
                <a:ea typeface="Times New Roman" panose="02020603050405020304" pitchFamily="18" charset="0"/>
                <a:cs typeface="Segoe UI Semibold" panose="020B0702040204020203" pitchFamily="34" charset="0"/>
              </a:rPr>
              <a:t>7. </a:t>
            </a:r>
            <a:r>
              <a:rPr kumimoji="0" lang="en-GB" altLang="en-US" sz="1000" b="0" i="0" u="none" strike="noStrike" cap="none" normalizeH="0" baseline="0" noProof="1">
                <a:ln>
                  <a:noFill/>
                </a:ln>
                <a:solidFill>
                  <a:schemeClr val="tx1"/>
                </a:solidFill>
                <a:effectLst/>
                <a:latin typeface="+mn-lt"/>
                <a:ea typeface="Times New Roman" panose="02020603050405020304" pitchFamily="18" charset="0"/>
              </a:rPr>
              <a:t>To display your preferred section of the new picture, right-click and select </a:t>
            </a:r>
            <a:r>
              <a:rPr kumimoji="0" lang="en-GB" altLang="en-US" sz="1000" b="0" i="0" u="none" strike="noStrike" cap="none" normalizeH="0" baseline="0" noProof="1">
                <a:ln>
                  <a:noFill/>
                </a:ln>
                <a:solidFill>
                  <a:schemeClr val="tx1"/>
                </a:solidFill>
                <a:effectLst/>
                <a:latin typeface="Segoe UI Semibold" panose="020B0702040204020203" pitchFamily="34" charset="0"/>
                <a:ea typeface="Times New Roman" panose="02020603050405020304" pitchFamily="18" charset="0"/>
                <a:cs typeface="Segoe UI Semibold" panose="020B0702040204020203" pitchFamily="34" charset="0"/>
              </a:rPr>
              <a:t>Crop</a:t>
            </a:r>
            <a:r>
              <a:rPr kumimoji="0" lang="en-GB" altLang="en-US" sz="1000" b="0" i="0" u="none" strike="noStrike" cap="none" normalizeH="0" baseline="0" noProof="1">
                <a:ln>
                  <a:noFill/>
                </a:ln>
                <a:solidFill>
                  <a:schemeClr val="tx1"/>
                </a:solidFill>
                <a:effectLst/>
                <a:latin typeface="+mn-lt"/>
                <a:ea typeface="Times New Roman" panose="02020603050405020304" pitchFamily="18" charset="0"/>
              </a:rPr>
              <a:t> to enlarge and move the picture within the placeholder area.</a:t>
            </a:r>
            <a:endParaRPr kumimoji="0" lang="en-GB" altLang="en-US" sz="1200" b="0" i="0" u="none" strike="noStrike" cap="none" normalizeH="0" baseline="0" noProof="1">
              <a:ln>
                <a:noFill/>
              </a:ln>
              <a:solidFill>
                <a:schemeClr val="tx1"/>
              </a:solidFill>
              <a:effectLst/>
              <a:latin typeface="+mn-lt"/>
            </a:endParaRPr>
          </a:p>
        </p:txBody>
      </p:sp>
      <p:sp>
        <p:nvSpPr>
          <p:cNvPr id="15" name="Platshållare för innehåll 2">
            <a:extLst>
              <a:ext uri="{FF2B5EF4-FFF2-40B4-BE49-F238E27FC236}">
                <a16:creationId xmlns:a16="http://schemas.microsoft.com/office/drawing/2014/main" id="{2140F37B-A08B-4417-9E9B-AD8A62133709}"/>
              </a:ext>
            </a:extLst>
          </p:cNvPr>
          <p:cNvSpPr>
            <a:spLocks noGrp="1"/>
          </p:cNvSpPr>
          <p:nvPr>
            <p:ph idx="1" hasCustomPrompt="1"/>
          </p:nvPr>
        </p:nvSpPr>
        <p:spPr>
          <a:xfrm>
            <a:off x="952501" y="1789113"/>
            <a:ext cx="8828088" cy="4300537"/>
          </a:xfrm>
        </p:spPr>
        <p:txBody>
          <a:bodyPr/>
          <a:lstStyle>
            <a:lvl1pPr marL="355600" indent="-355600">
              <a:spcBef>
                <a:spcPts val="1000"/>
              </a:spcBef>
              <a:buFont typeface="+mj-lt"/>
              <a:buAutoNum type="arabicPeriod"/>
              <a:defRPr sz="2400">
                <a:solidFill>
                  <a:schemeClr val="bg1"/>
                </a:solidFill>
                <a:latin typeface="+mj-lt"/>
              </a:defRPr>
            </a:lvl1pPr>
            <a:lvl2pPr marL="622300" indent="-266700">
              <a:spcBef>
                <a:spcPts val="500"/>
              </a:spcBef>
              <a:buFont typeface="Arial" panose="020B0604020202020204" pitchFamily="34" charset="0"/>
              <a:buChar char="•"/>
              <a:defRPr sz="2000">
                <a:solidFill>
                  <a:schemeClr val="bg1"/>
                </a:solidFill>
                <a:latin typeface="+mj-lt"/>
              </a:defRPr>
            </a:lvl2pPr>
            <a:lvl3pPr marL="946150" indent="-298450">
              <a:spcBef>
                <a:spcPts val="500"/>
              </a:spcBef>
              <a:defRPr sz="2000">
                <a:solidFill>
                  <a:schemeClr val="bg1"/>
                </a:solidFill>
                <a:latin typeface="+mj-lt"/>
              </a:defRPr>
            </a:lvl3pPr>
            <a:lvl4pPr marL="1254125" indent="-290513">
              <a:spcBef>
                <a:spcPts val="500"/>
              </a:spcBef>
              <a:buClr>
                <a:schemeClr val="bg1"/>
              </a:buClr>
              <a:buFont typeface="Arial" panose="020B0604020202020204" pitchFamily="34" charset="0"/>
              <a:buChar char="‒"/>
              <a:defRPr sz="1600" b="1">
                <a:solidFill>
                  <a:schemeClr val="bg1"/>
                </a:solidFill>
                <a:latin typeface="+mj-lt"/>
              </a:defRPr>
            </a:lvl4pPr>
            <a:lvl5pPr marL="1376363" indent="-276225">
              <a:spcBef>
                <a:spcPts val="500"/>
              </a:spcBef>
              <a:buClr>
                <a:schemeClr val="bg1"/>
              </a:buClr>
              <a:buFont typeface="Arial" panose="020B0604020202020204" pitchFamily="34" charset="0"/>
              <a:buChar char="‒"/>
              <a:defRPr sz="1400" b="1">
                <a:solidFill>
                  <a:schemeClr val="bg1"/>
                </a:solidFill>
                <a:latin typeface="+mj-lt"/>
              </a:defRPr>
            </a:lvl5pPr>
          </a:lstStyle>
          <a:p>
            <a:pPr lvl="0"/>
            <a:r>
              <a:rPr lang="sv-SE"/>
              <a:t>Click to add first topic</a:t>
            </a:r>
          </a:p>
          <a:p>
            <a:pPr lvl="1"/>
            <a:r>
              <a:rPr lang="sv-SE"/>
              <a:t>Nivå två</a:t>
            </a:r>
          </a:p>
          <a:p>
            <a:pPr lvl="2"/>
            <a:r>
              <a:rPr lang="sv-SE"/>
              <a:t>Nivå tre</a:t>
            </a:r>
          </a:p>
          <a:p>
            <a:pPr lvl="3"/>
            <a:r>
              <a:rPr lang="sv-SE"/>
              <a:t>Nivå fyra</a:t>
            </a:r>
          </a:p>
          <a:p>
            <a:pPr lvl="4"/>
            <a:r>
              <a:rPr lang="sv-SE"/>
              <a:t>Nivå fem</a:t>
            </a:r>
            <a:endParaRPr lang="en-US"/>
          </a:p>
        </p:txBody>
      </p:sp>
    </p:spTree>
    <p:extLst>
      <p:ext uri="{BB962C8B-B14F-4D97-AF65-F5344CB8AC3E}">
        <p14:creationId xmlns:p14="http://schemas.microsoft.com/office/powerpoint/2010/main" val="274381861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Main slide">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solidFill>
                  <a:srgbClr val="007CA0"/>
                </a:solidFill>
              </a:defRPr>
            </a:lvl1pPr>
          </a:lstStyle>
          <a:p>
            <a:r>
              <a:rPr lang="en-US"/>
              <a:t>Click to add title</a:t>
            </a:r>
            <a:endParaRPr lang="en-US" noProof="0"/>
          </a:p>
        </p:txBody>
      </p:sp>
      <p:sp>
        <p:nvSpPr>
          <p:cNvPr id="3" name="Content Placeholder 2"/>
          <p:cNvSpPr>
            <a:spLocks noGrp="1"/>
          </p:cNvSpPr>
          <p:nvPr>
            <p:ph idx="1" hasCustomPrompt="1"/>
          </p:nvPr>
        </p:nvSpPr>
        <p:spPr/>
        <p:txBody>
          <a:bodyPr/>
          <a:lstStyle>
            <a:lvl1pPr>
              <a:defRPr/>
            </a:lvl1pPr>
          </a:lstStyle>
          <a:p>
            <a:pPr lvl="0"/>
            <a:r>
              <a:rPr lang="en-US" noProof="0"/>
              <a:t>Click to add text</a:t>
            </a:r>
          </a:p>
          <a:p>
            <a:pPr lvl="1"/>
            <a:r>
              <a:rPr lang="en-US" noProof="0" err="1"/>
              <a:t>Andet</a:t>
            </a:r>
            <a:r>
              <a:rPr lang="en-US" noProof="0"/>
              <a:t> </a:t>
            </a:r>
            <a:r>
              <a:rPr lang="en-US" noProof="0" err="1"/>
              <a:t>niveau</a:t>
            </a:r>
            <a:endParaRPr lang="en-US" noProof="0"/>
          </a:p>
          <a:p>
            <a:pPr lvl="2"/>
            <a:r>
              <a:rPr lang="en-US" noProof="0" err="1"/>
              <a:t>Tredje</a:t>
            </a:r>
            <a:r>
              <a:rPr lang="en-US" noProof="0"/>
              <a:t> </a:t>
            </a:r>
            <a:r>
              <a:rPr lang="en-US" noProof="0" err="1"/>
              <a:t>niveau</a:t>
            </a:r>
            <a:endParaRPr lang="en-US" noProof="0"/>
          </a:p>
          <a:p>
            <a:pPr lvl="3"/>
            <a:r>
              <a:rPr lang="en-US" noProof="0" err="1"/>
              <a:t>Fjerde</a:t>
            </a:r>
            <a:r>
              <a:rPr lang="en-US" noProof="0"/>
              <a:t> </a:t>
            </a:r>
            <a:r>
              <a:rPr lang="en-US" noProof="0" err="1"/>
              <a:t>niveau</a:t>
            </a:r>
            <a:endParaRPr lang="en-US" noProof="0"/>
          </a:p>
          <a:p>
            <a:pPr lvl="4"/>
            <a:r>
              <a:rPr lang="en-US" noProof="0" err="1"/>
              <a:t>Femte</a:t>
            </a:r>
            <a:r>
              <a:rPr lang="en-US" noProof="0"/>
              <a:t> </a:t>
            </a:r>
            <a:r>
              <a:rPr lang="en-US" noProof="0" err="1"/>
              <a:t>niveau</a:t>
            </a:r>
            <a:endParaRPr lang="en-US" noProof="0"/>
          </a:p>
        </p:txBody>
      </p:sp>
      <p:sp>
        <p:nvSpPr>
          <p:cNvPr id="4" name="Date_DateCustomA"/>
          <p:cNvSpPr>
            <a:spLocks noGrp="1"/>
          </p:cNvSpPr>
          <p:nvPr>
            <p:ph type="dt" sz="half" idx="10"/>
          </p:nvPr>
        </p:nvSpPr>
        <p:spPr/>
        <p:txBody>
          <a:bodyPr/>
          <a:lstStyle/>
          <a:p>
            <a:fld id="{FA489F50-6553-4B70-AAB2-8C2CCD76B7DA}" type="datetime3">
              <a:rPr lang="en-US" noProof="0" smtClean="0"/>
              <a:t>24 November 2020</a:t>
            </a:fld>
            <a:endParaRPr lang="en-US" noProof="0"/>
          </a:p>
        </p:txBody>
      </p:sp>
      <p:sp>
        <p:nvSpPr>
          <p:cNvPr id="5" name="FLD_PresentationTitle"/>
          <p:cNvSpPr>
            <a:spLocks noGrp="1"/>
          </p:cNvSpPr>
          <p:nvPr>
            <p:ph type="ftr" sz="quarter" idx="11"/>
          </p:nvPr>
        </p:nvSpPr>
        <p:spPr/>
        <p:txBody>
          <a:bodyPr/>
          <a:lstStyle/>
          <a:p>
            <a:endParaRPr lang="en-US" noProof="0"/>
          </a:p>
        </p:txBody>
      </p:sp>
      <p:sp>
        <p:nvSpPr>
          <p:cNvPr id="6" name="Slide Number Placeholder 5"/>
          <p:cNvSpPr>
            <a:spLocks noGrp="1"/>
          </p:cNvSpPr>
          <p:nvPr>
            <p:ph type="sldNum" sz="quarter" idx="12"/>
          </p:nvPr>
        </p:nvSpPr>
        <p:spPr/>
        <p:txBody>
          <a:bodyPr/>
          <a:lstStyle/>
          <a:p>
            <a:fld id="{859873C9-BF5D-4A9A-BB31-45BBB7BABAF7}" type="slidenum">
              <a:rPr lang="en-US" noProof="0" smtClean="0"/>
              <a:t>‹#›</a:t>
            </a:fld>
            <a:endParaRPr lang="en-US" noProof="0"/>
          </a:p>
        </p:txBody>
      </p:sp>
      <p:grpSp>
        <p:nvGrpSpPr>
          <p:cNvPr id="7" name="Group 6"/>
          <p:cNvGrpSpPr/>
          <p:nvPr userDrawn="1"/>
        </p:nvGrpSpPr>
        <p:grpSpPr>
          <a:xfrm>
            <a:off x="-1245870" y="2354"/>
            <a:ext cx="1147243" cy="2060192"/>
            <a:chOff x="-1245870" y="2354"/>
            <a:chExt cx="1147243" cy="2060192"/>
          </a:xfrm>
        </p:grpSpPr>
        <p:pic>
          <p:nvPicPr>
            <p:cNvPr id="8" name="Picture 7"/>
            <p:cNvPicPr>
              <a:picLocks noChangeAspect="1"/>
            </p:cNvPicPr>
            <p:nvPr userDrawn="1"/>
          </p:nvPicPr>
          <p:blipFill rotWithShape="1">
            <a:blip r:embed="rId2"/>
            <a:srcRect b="18710"/>
            <a:stretch/>
          </p:blipFill>
          <p:spPr>
            <a:xfrm>
              <a:off x="-1245869" y="2354"/>
              <a:ext cx="1147242" cy="1420335"/>
            </a:xfrm>
            <a:prstGeom prst="rect">
              <a:avLst/>
            </a:prstGeom>
          </p:spPr>
        </p:pic>
        <p:sp>
          <p:nvSpPr>
            <p:cNvPr id="9" name="TextBox 8"/>
            <p:cNvSpPr txBox="1"/>
            <p:nvPr userDrawn="1"/>
          </p:nvSpPr>
          <p:spPr>
            <a:xfrm>
              <a:off x="-1245870" y="1446993"/>
              <a:ext cx="1143000" cy="615553"/>
            </a:xfrm>
            <a:prstGeom prst="rect">
              <a:avLst/>
            </a:prstGeom>
            <a:noFill/>
          </p:spPr>
          <p:txBody>
            <a:bodyPr wrap="square" lIns="0" tIns="0" rIns="0" bIns="0" rtlCol="0">
              <a:spAutoFit/>
            </a:bodyPr>
            <a:lstStyle/>
            <a:p>
              <a:r>
                <a:rPr lang="en-US" sz="1000"/>
                <a:t>Change the header color: Choose only between these four medium dark colors</a:t>
              </a:r>
            </a:p>
          </p:txBody>
        </p:sp>
        <p:sp>
          <p:nvSpPr>
            <p:cNvPr id="10" name="Rectangle 9"/>
            <p:cNvSpPr/>
            <p:nvPr userDrawn="1"/>
          </p:nvSpPr>
          <p:spPr>
            <a:xfrm>
              <a:off x="-1245870" y="1274732"/>
              <a:ext cx="458433" cy="147957"/>
            </a:xfrm>
            <a:prstGeom prst="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10000"/>
                </a:lnSpc>
                <a:spcBef>
                  <a:spcPts val="1000"/>
                </a:spcBef>
              </a:pPr>
              <a:endParaRPr lang="en-US" sz="2400" noProof="0" err="1"/>
            </a:p>
          </p:txBody>
        </p:sp>
      </p:grpSp>
    </p:spTree>
    <p:extLst>
      <p:ext uri="{BB962C8B-B14F-4D97-AF65-F5344CB8AC3E}">
        <p14:creationId xmlns:p14="http://schemas.microsoft.com/office/powerpoint/2010/main" val="115452933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Main slide, small image">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solidFill>
                  <a:srgbClr val="007CA0"/>
                </a:solidFill>
              </a:defRPr>
            </a:lvl1pPr>
          </a:lstStyle>
          <a:p>
            <a:r>
              <a:rPr lang="en-US"/>
              <a:t>Click to add title</a:t>
            </a:r>
            <a:endParaRPr lang="en-US" noProof="0"/>
          </a:p>
        </p:txBody>
      </p:sp>
      <p:sp>
        <p:nvSpPr>
          <p:cNvPr id="3" name="Content Placeholder 2"/>
          <p:cNvSpPr>
            <a:spLocks noGrp="1"/>
          </p:cNvSpPr>
          <p:nvPr>
            <p:ph idx="1" hasCustomPrompt="1"/>
          </p:nvPr>
        </p:nvSpPr>
        <p:spPr/>
        <p:txBody>
          <a:bodyPr rIns="216000"/>
          <a:lstStyle>
            <a:lvl1pPr>
              <a:defRPr/>
            </a:lvl1pPr>
          </a:lstStyle>
          <a:p>
            <a:pPr lvl="0"/>
            <a:r>
              <a:rPr lang="en-US" noProof="0"/>
              <a:t>Click to add text</a:t>
            </a:r>
          </a:p>
          <a:p>
            <a:pPr lvl="1"/>
            <a:r>
              <a:rPr lang="en-US" noProof="0" err="1"/>
              <a:t>Andet</a:t>
            </a:r>
            <a:r>
              <a:rPr lang="en-US" noProof="0"/>
              <a:t> </a:t>
            </a:r>
            <a:r>
              <a:rPr lang="en-US" noProof="0" err="1"/>
              <a:t>niveau</a:t>
            </a:r>
            <a:endParaRPr lang="en-US" noProof="0"/>
          </a:p>
          <a:p>
            <a:pPr lvl="2"/>
            <a:r>
              <a:rPr lang="en-US" noProof="0" err="1"/>
              <a:t>Tredje</a:t>
            </a:r>
            <a:r>
              <a:rPr lang="en-US" noProof="0"/>
              <a:t> </a:t>
            </a:r>
            <a:r>
              <a:rPr lang="en-US" noProof="0" err="1"/>
              <a:t>niveau</a:t>
            </a:r>
            <a:endParaRPr lang="en-US" noProof="0"/>
          </a:p>
          <a:p>
            <a:pPr lvl="3"/>
            <a:r>
              <a:rPr lang="en-US" noProof="0" err="1"/>
              <a:t>Fjerde</a:t>
            </a:r>
            <a:r>
              <a:rPr lang="en-US" noProof="0"/>
              <a:t> </a:t>
            </a:r>
            <a:r>
              <a:rPr lang="en-US" noProof="0" err="1"/>
              <a:t>niveau</a:t>
            </a:r>
            <a:endParaRPr lang="en-US" noProof="0"/>
          </a:p>
          <a:p>
            <a:pPr lvl="4"/>
            <a:r>
              <a:rPr lang="en-US" noProof="0" err="1"/>
              <a:t>Femte</a:t>
            </a:r>
            <a:r>
              <a:rPr lang="en-US" noProof="0"/>
              <a:t> </a:t>
            </a:r>
            <a:r>
              <a:rPr lang="en-US" noProof="0" err="1"/>
              <a:t>niveau</a:t>
            </a:r>
            <a:endParaRPr lang="en-US" noProof="0"/>
          </a:p>
        </p:txBody>
      </p:sp>
      <p:sp>
        <p:nvSpPr>
          <p:cNvPr id="4" name="Date_DateCustomA"/>
          <p:cNvSpPr>
            <a:spLocks noGrp="1"/>
          </p:cNvSpPr>
          <p:nvPr>
            <p:ph type="dt" sz="half" idx="10"/>
          </p:nvPr>
        </p:nvSpPr>
        <p:spPr/>
        <p:txBody>
          <a:bodyPr/>
          <a:lstStyle/>
          <a:p>
            <a:fld id="{C19A43FB-738A-45F5-89E5-A883F60B9FCC}" type="datetime3">
              <a:rPr lang="en-US" noProof="0" smtClean="0"/>
              <a:t>24 November 2020</a:t>
            </a:fld>
            <a:endParaRPr lang="en-US" noProof="0"/>
          </a:p>
        </p:txBody>
      </p:sp>
      <p:sp>
        <p:nvSpPr>
          <p:cNvPr id="5" name="FLD_PresentationTitle"/>
          <p:cNvSpPr>
            <a:spLocks noGrp="1"/>
          </p:cNvSpPr>
          <p:nvPr>
            <p:ph type="ftr" sz="quarter" idx="11"/>
          </p:nvPr>
        </p:nvSpPr>
        <p:spPr/>
        <p:txBody>
          <a:bodyPr/>
          <a:lstStyle/>
          <a:p>
            <a:endParaRPr lang="en-US" noProof="0"/>
          </a:p>
        </p:txBody>
      </p:sp>
      <p:sp>
        <p:nvSpPr>
          <p:cNvPr id="6" name="Slide Number Placeholder 5"/>
          <p:cNvSpPr>
            <a:spLocks noGrp="1"/>
          </p:cNvSpPr>
          <p:nvPr>
            <p:ph type="sldNum" sz="quarter" idx="12"/>
          </p:nvPr>
        </p:nvSpPr>
        <p:spPr/>
        <p:txBody>
          <a:bodyPr/>
          <a:lstStyle/>
          <a:p>
            <a:fld id="{859873C9-BF5D-4A9A-BB31-45BBB7BABAF7}" type="slidenum">
              <a:rPr lang="en-US" noProof="0" smtClean="0"/>
              <a:t>‹#›</a:t>
            </a:fld>
            <a:endParaRPr lang="en-US" noProof="0"/>
          </a:p>
        </p:txBody>
      </p:sp>
      <p:sp>
        <p:nvSpPr>
          <p:cNvPr id="9" name="Picture Placeholder 8"/>
          <p:cNvSpPr>
            <a:spLocks noGrp="1"/>
          </p:cNvSpPr>
          <p:nvPr>
            <p:ph type="pic" sz="quarter" idx="13" hasCustomPrompt="1"/>
          </p:nvPr>
        </p:nvSpPr>
        <p:spPr>
          <a:xfrm>
            <a:off x="9805732" y="1790245"/>
            <a:ext cx="2386268" cy="4299405"/>
          </a:xfrm>
        </p:spPr>
        <p:txBody>
          <a:bodyPr tIns="1116000" anchor="ctr" anchorCtr="0"/>
          <a:lstStyle>
            <a:lvl1pPr marL="0" indent="0" algn="ctr">
              <a:buFontTx/>
              <a:buNone/>
              <a:defRPr sz="1600"/>
            </a:lvl1pPr>
          </a:lstStyle>
          <a:p>
            <a:r>
              <a:rPr lang="en-GB"/>
              <a:t>Click on the icon to add a picture</a:t>
            </a:r>
          </a:p>
        </p:txBody>
      </p:sp>
      <p:grpSp>
        <p:nvGrpSpPr>
          <p:cNvPr id="13" name="Group 12"/>
          <p:cNvGrpSpPr/>
          <p:nvPr userDrawn="1"/>
        </p:nvGrpSpPr>
        <p:grpSpPr>
          <a:xfrm>
            <a:off x="-1245870" y="2354"/>
            <a:ext cx="1147243" cy="2060192"/>
            <a:chOff x="-1245870" y="2354"/>
            <a:chExt cx="1147243" cy="2060192"/>
          </a:xfrm>
        </p:grpSpPr>
        <p:pic>
          <p:nvPicPr>
            <p:cNvPr id="14" name="Picture 13"/>
            <p:cNvPicPr>
              <a:picLocks noChangeAspect="1"/>
            </p:cNvPicPr>
            <p:nvPr userDrawn="1"/>
          </p:nvPicPr>
          <p:blipFill rotWithShape="1">
            <a:blip r:embed="rId2"/>
            <a:srcRect b="18710"/>
            <a:stretch/>
          </p:blipFill>
          <p:spPr>
            <a:xfrm>
              <a:off x="-1245869" y="2354"/>
              <a:ext cx="1147242" cy="1420335"/>
            </a:xfrm>
            <a:prstGeom prst="rect">
              <a:avLst/>
            </a:prstGeom>
          </p:spPr>
        </p:pic>
        <p:sp>
          <p:nvSpPr>
            <p:cNvPr id="15" name="TextBox 14"/>
            <p:cNvSpPr txBox="1"/>
            <p:nvPr userDrawn="1"/>
          </p:nvSpPr>
          <p:spPr>
            <a:xfrm>
              <a:off x="-1245870" y="1446993"/>
              <a:ext cx="1143000" cy="615553"/>
            </a:xfrm>
            <a:prstGeom prst="rect">
              <a:avLst/>
            </a:prstGeom>
            <a:noFill/>
          </p:spPr>
          <p:txBody>
            <a:bodyPr wrap="square" lIns="0" tIns="0" rIns="0" bIns="0" rtlCol="0">
              <a:spAutoFit/>
            </a:bodyPr>
            <a:lstStyle/>
            <a:p>
              <a:r>
                <a:rPr lang="en-US" sz="1000"/>
                <a:t>Change the header color: Choose only between these four medium dark colors</a:t>
              </a:r>
            </a:p>
          </p:txBody>
        </p:sp>
        <p:sp>
          <p:nvSpPr>
            <p:cNvPr id="16" name="Rectangle 15"/>
            <p:cNvSpPr/>
            <p:nvPr userDrawn="1"/>
          </p:nvSpPr>
          <p:spPr>
            <a:xfrm>
              <a:off x="-1245870" y="1274732"/>
              <a:ext cx="458433" cy="147957"/>
            </a:xfrm>
            <a:prstGeom prst="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10000"/>
                </a:lnSpc>
                <a:spcBef>
                  <a:spcPts val="1000"/>
                </a:spcBef>
              </a:pPr>
              <a:endParaRPr lang="en-US" sz="2400" noProof="0" err="1"/>
            </a:p>
          </p:txBody>
        </p:sp>
      </p:grpSp>
      <p:sp>
        <p:nvSpPr>
          <p:cNvPr id="12" name="TextBox 11"/>
          <p:cNvSpPr txBox="1"/>
          <p:nvPr userDrawn="1"/>
        </p:nvSpPr>
        <p:spPr>
          <a:xfrm>
            <a:off x="12290627" y="-29980"/>
            <a:ext cx="1180556" cy="5193729"/>
          </a:xfrm>
          <a:prstGeom prst="rect">
            <a:avLst/>
          </a:prstGeom>
          <a:noFill/>
        </p:spPr>
        <p:txBody>
          <a:bodyPr wrap="square" lIns="0" tIns="0" rIns="0" bIns="0" rtlCol="0">
            <a:spAutoFit/>
          </a:bodyPr>
          <a:lstStyle/>
          <a:p>
            <a:pPr marL="0" marR="0" lvl="0" indent="0" algn="l" defTabSz="914400" rtl="0" eaLnBrk="0" fontAlgn="base" latinLnBrk="0" hangingPunct="0">
              <a:lnSpc>
                <a:spcPct val="100000"/>
              </a:lnSpc>
              <a:spcBef>
                <a:spcPts val="300"/>
              </a:spcBef>
              <a:spcAft>
                <a:spcPct val="0"/>
              </a:spcAft>
              <a:buClrTx/>
              <a:buSzTx/>
              <a:buFontTx/>
              <a:buNone/>
              <a:tabLst/>
            </a:pPr>
            <a:r>
              <a:rPr kumimoji="0" lang="en-GB" altLang="en-US" sz="1000" b="1" i="0" u="none" strike="noStrike" cap="none" normalizeH="0" baseline="0" noProof="1">
                <a:ln>
                  <a:noFill/>
                </a:ln>
                <a:solidFill>
                  <a:schemeClr val="tx1"/>
                </a:solidFill>
                <a:effectLst/>
                <a:latin typeface="Segoe UI Semibold" panose="020B0702040204020203" pitchFamily="34" charset="0"/>
                <a:ea typeface="Times New Roman" panose="02020603050405020304" pitchFamily="18" charset="0"/>
                <a:cs typeface="Segoe UI Semibold" panose="020B0702040204020203" pitchFamily="34" charset="0"/>
              </a:rPr>
              <a:t>To change a picture</a:t>
            </a:r>
            <a:endParaRPr kumimoji="0" lang="en-GB" altLang="en-US" sz="800" b="0" i="0" u="none" strike="noStrike" cap="none" normalizeH="0" baseline="0" noProof="1">
              <a:ln>
                <a:noFill/>
              </a:ln>
              <a:solidFill>
                <a:schemeClr val="tx1"/>
              </a:solidFill>
              <a:effectLst/>
              <a:latin typeface="Segoe UI Semibold" panose="020B0702040204020203" pitchFamily="34" charset="0"/>
              <a:cs typeface="Segoe UI Semibold" panose="020B0702040204020203" pitchFamily="34" charset="0"/>
            </a:endParaRPr>
          </a:p>
          <a:p>
            <a:pPr marL="0" marR="0" lvl="0" indent="0" algn="l" defTabSz="914400" rtl="0" eaLnBrk="0" fontAlgn="base" latinLnBrk="0" hangingPunct="0">
              <a:lnSpc>
                <a:spcPct val="100000"/>
              </a:lnSpc>
              <a:spcBef>
                <a:spcPts val="300"/>
              </a:spcBef>
              <a:spcAft>
                <a:spcPct val="0"/>
              </a:spcAft>
              <a:buClrTx/>
              <a:buSzTx/>
              <a:buFontTx/>
              <a:buNone/>
              <a:tabLst/>
            </a:pPr>
            <a:r>
              <a:rPr kumimoji="0" lang="en-GB" altLang="en-US" sz="1000" b="0" i="0" u="none" strike="noStrike" cap="none" normalizeH="0" baseline="0" noProof="1">
                <a:ln>
                  <a:noFill/>
                </a:ln>
                <a:solidFill>
                  <a:schemeClr val="tx1"/>
                </a:solidFill>
                <a:effectLst/>
                <a:latin typeface="Segoe UI Semibold" panose="020B0702040204020203" pitchFamily="34" charset="0"/>
                <a:ea typeface="Times New Roman" panose="02020603050405020304" pitchFamily="18" charset="0"/>
                <a:cs typeface="Segoe UI Semibold" panose="020B0702040204020203" pitchFamily="34" charset="0"/>
              </a:rPr>
              <a:t>1. </a:t>
            </a:r>
            <a:r>
              <a:rPr kumimoji="0" lang="en-GB" altLang="en-US" sz="1000" b="0" i="0" u="none" strike="noStrike" cap="none" normalizeH="0" baseline="0" noProof="1">
                <a:ln>
                  <a:noFill/>
                </a:ln>
                <a:solidFill>
                  <a:schemeClr val="tx1"/>
                </a:solidFill>
                <a:effectLst/>
                <a:latin typeface="+mn-lt"/>
                <a:ea typeface="Times New Roman" panose="02020603050405020304" pitchFamily="18" charset="0"/>
              </a:rPr>
              <a:t>Select the current picture frame, right-click and select </a:t>
            </a:r>
            <a:r>
              <a:rPr kumimoji="0" lang="en-GB" altLang="en-US" sz="1000" b="0" i="0" u="none" strike="noStrike" cap="none" normalizeH="0" baseline="0" noProof="1">
                <a:ln>
                  <a:noFill/>
                </a:ln>
                <a:solidFill>
                  <a:schemeClr val="tx1"/>
                </a:solidFill>
                <a:effectLst/>
                <a:latin typeface="Segoe UI Semibold" panose="020B0702040204020203" pitchFamily="34" charset="0"/>
                <a:ea typeface="Times New Roman" panose="02020603050405020304" pitchFamily="18" charset="0"/>
                <a:cs typeface="Segoe UI Semibold" panose="020B0702040204020203" pitchFamily="34" charset="0"/>
              </a:rPr>
              <a:t>Change picture…</a:t>
            </a:r>
            <a:endParaRPr kumimoji="0" lang="en-GB" altLang="en-US" sz="800" b="0" i="0" u="none" strike="noStrike" cap="none" normalizeH="0" baseline="0" noProof="1">
              <a:ln>
                <a:noFill/>
              </a:ln>
              <a:solidFill>
                <a:schemeClr val="tx1"/>
              </a:solidFill>
              <a:effectLst/>
              <a:latin typeface="Segoe UI Semibold" panose="020B0702040204020203" pitchFamily="34" charset="0"/>
              <a:cs typeface="Segoe UI Semibold" panose="020B0702040204020203" pitchFamily="34" charset="0"/>
            </a:endParaRPr>
          </a:p>
          <a:p>
            <a:pPr marL="0" marR="0" lvl="0" indent="0" algn="l" defTabSz="914400" rtl="0" eaLnBrk="0" fontAlgn="base" latinLnBrk="0" hangingPunct="0">
              <a:lnSpc>
                <a:spcPct val="100000"/>
              </a:lnSpc>
              <a:spcBef>
                <a:spcPts val="300"/>
              </a:spcBef>
              <a:spcAft>
                <a:spcPct val="0"/>
              </a:spcAft>
              <a:buClrTx/>
              <a:buSzTx/>
              <a:buFontTx/>
              <a:buNone/>
              <a:tabLst/>
            </a:pPr>
            <a:r>
              <a:rPr kumimoji="0" lang="en-GB" altLang="en-US" sz="1000" b="1" i="0" u="none" strike="noStrike" cap="none" normalizeH="0" baseline="0" noProof="1">
                <a:ln>
                  <a:noFill/>
                </a:ln>
                <a:solidFill>
                  <a:schemeClr val="tx1"/>
                </a:solidFill>
                <a:effectLst/>
                <a:latin typeface="Segoe UI Semibold" panose="020B0702040204020203" pitchFamily="34" charset="0"/>
                <a:ea typeface="Times New Roman" panose="02020603050405020304" pitchFamily="18" charset="0"/>
                <a:cs typeface="Segoe UI Semibold" panose="020B0702040204020203" pitchFamily="34" charset="0"/>
              </a:rPr>
              <a:t>2. </a:t>
            </a:r>
            <a:r>
              <a:rPr kumimoji="0" lang="en-GB" altLang="en-US" sz="1000" b="0" i="0" u="none" strike="noStrike" cap="none" normalizeH="0" baseline="0" noProof="1">
                <a:ln>
                  <a:noFill/>
                </a:ln>
                <a:solidFill>
                  <a:schemeClr val="tx1"/>
                </a:solidFill>
                <a:effectLst/>
                <a:latin typeface="+mn-lt"/>
                <a:ea typeface="Times New Roman" panose="02020603050405020304" pitchFamily="18" charset="0"/>
              </a:rPr>
              <a:t>Find and choose your new picture.</a:t>
            </a:r>
            <a:endParaRPr kumimoji="0" lang="en-GB" altLang="en-US" sz="800" b="0" i="0" u="none" strike="noStrike" cap="none" normalizeH="0" baseline="0" noProof="1">
              <a:ln>
                <a:noFill/>
              </a:ln>
              <a:solidFill>
                <a:schemeClr val="tx1"/>
              </a:solidFill>
              <a:effectLst/>
              <a:latin typeface="+mn-lt"/>
            </a:endParaRPr>
          </a:p>
          <a:p>
            <a:pPr marL="0" marR="0" lvl="0" indent="0" algn="l" defTabSz="914400" rtl="0" eaLnBrk="0" fontAlgn="base" latinLnBrk="0" hangingPunct="0">
              <a:lnSpc>
                <a:spcPct val="100000"/>
              </a:lnSpc>
              <a:spcBef>
                <a:spcPts val="300"/>
              </a:spcBef>
              <a:spcAft>
                <a:spcPct val="0"/>
              </a:spcAft>
              <a:buClrTx/>
              <a:buSzTx/>
              <a:buFontTx/>
              <a:buNone/>
              <a:tabLst/>
            </a:pPr>
            <a:r>
              <a:rPr kumimoji="0" lang="en-GB" altLang="en-US" sz="1000" b="0" i="0" u="none" strike="noStrike" cap="none" normalizeH="0" baseline="0" noProof="1">
                <a:ln>
                  <a:noFill/>
                </a:ln>
                <a:solidFill>
                  <a:schemeClr val="tx1"/>
                </a:solidFill>
                <a:effectLst/>
                <a:latin typeface="Segoe UI Semibold" panose="020B0702040204020203" pitchFamily="34" charset="0"/>
                <a:ea typeface="Times New Roman" panose="02020603050405020304" pitchFamily="18" charset="0"/>
                <a:cs typeface="Segoe UI Semibold" panose="020B0702040204020203" pitchFamily="34" charset="0"/>
              </a:rPr>
              <a:t>3. </a:t>
            </a:r>
            <a:r>
              <a:rPr kumimoji="0" lang="en-GB" altLang="en-US" sz="1000" b="0" i="0" u="none" strike="noStrike" cap="none" normalizeH="0" baseline="0" noProof="1">
                <a:ln>
                  <a:noFill/>
                </a:ln>
                <a:solidFill>
                  <a:schemeClr val="tx1"/>
                </a:solidFill>
                <a:effectLst/>
                <a:latin typeface="+mn-lt"/>
                <a:ea typeface="Times New Roman" panose="02020603050405020304" pitchFamily="18" charset="0"/>
              </a:rPr>
              <a:t>Insert the new picture.</a:t>
            </a:r>
            <a:endParaRPr kumimoji="0" lang="en-GB" altLang="en-US" sz="800" b="0" i="0" u="none" strike="noStrike" cap="none" normalizeH="0" baseline="0" noProof="1">
              <a:ln>
                <a:noFill/>
              </a:ln>
              <a:solidFill>
                <a:schemeClr val="tx1"/>
              </a:solidFill>
              <a:effectLst/>
              <a:latin typeface="+mn-lt"/>
            </a:endParaRPr>
          </a:p>
          <a:p>
            <a:pPr marL="0" marR="0" lvl="0" indent="0" algn="l" defTabSz="914400" rtl="0" eaLnBrk="0" fontAlgn="base" latinLnBrk="0" hangingPunct="0">
              <a:lnSpc>
                <a:spcPct val="100000"/>
              </a:lnSpc>
              <a:spcBef>
                <a:spcPts val="300"/>
              </a:spcBef>
              <a:spcAft>
                <a:spcPct val="0"/>
              </a:spcAft>
              <a:buClrTx/>
              <a:buSzTx/>
              <a:buFontTx/>
              <a:buNone/>
              <a:tabLst/>
            </a:pPr>
            <a:r>
              <a:rPr kumimoji="0" lang="en-GB" altLang="en-US" sz="1000" b="0" i="0" u="none" strike="noStrike" cap="none" normalizeH="0" baseline="0" noProof="1">
                <a:ln>
                  <a:noFill/>
                </a:ln>
                <a:solidFill>
                  <a:schemeClr val="tx1"/>
                </a:solidFill>
                <a:effectLst/>
                <a:latin typeface="Segoe UI Semibold" panose="020B0702040204020203" pitchFamily="34" charset="0"/>
                <a:ea typeface="Times New Roman" panose="02020603050405020304" pitchFamily="18" charset="0"/>
                <a:cs typeface="Segoe UI Semibold" panose="020B0702040204020203" pitchFamily="34" charset="0"/>
              </a:rPr>
              <a:t>4. </a:t>
            </a:r>
            <a:r>
              <a:rPr kumimoji="0" lang="en-GB" altLang="en-US" sz="1000" b="0" i="0" u="none" strike="noStrike" cap="none" normalizeH="0" baseline="0" noProof="1">
                <a:ln>
                  <a:noFill/>
                </a:ln>
                <a:solidFill>
                  <a:schemeClr val="tx1"/>
                </a:solidFill>
                <a:effectLst/>
                <a:latin typeface="+mn-lt"/>
                <a:ea typeface="Times New Roman" panose="02020603050405020304" pitchFamily="18" charset="0"/>
              </a:rPr>
              <a:t>The new picture will automatically be centered in the placeholder area, possibly leaving blank space.</a:t>
            </a:r>
            <a:endParaRPr kumimoji="0" lang="en-GB" altLang="en-US" sz="800" b="0" i="0" u="none" strike="noStrike" cap="none" normalizeH="0" baseline="0" noProof="1">
              <a:ln>
                <a:noFill/>
              </a:ln>
              <a:solidFill>
                <a:schemeClr val="tx1"/>
              </a:solidFill>
              <a:effectLst/>
              <a:latin typeface="+mn-lt"/>
            </a:endParaRPr>
          </a:p>
          <a:p>
            <a:pPr marL="0" marR="0" lvl="0" indent="0" algn="l" defTabSz="914400" rtl="0" eaLnBrk="0" fontAlgn="base" latinLnBrk="0" hangingPunct="0">
              <a:lnSpc>
                <a:spcPct val="100000"/>
              </a:lnSpc>
              <a:spcBef>
                <a:spcPts val="300"/>
              </a:spcBef>
              <a:spcAft>
                <a:spcPct val="0"/>
              </a:spcAft>
              <a:buClrTx/>
              <a:buSzTx/>
              <a:buFontTx/>
              <a:buNone/>
              <a:tabLst/>
            </a:pPr>
            <a:r>
              <a:rPr kumimoji="0" lang="en-GB" altLang="en-US" sz="1000" b="0" i="0" u="none" strike="noStrike" cap="none" normalizeH="0" baseline="0" noProof="1">
                <a:ln>
                  <a:noFill/>
                </a:ln>
                <a:solidFill>
                  <a:schemeClr val="tx1"/>
                </a:solidFill>
                <a:effectLst/>
                <a:latin typeface="Segoe UI Semibold" panose="020B0702040204020203" pitchFamily="34" charset="0"/>
                <a:ea typeface="Times New Roman" panose="02020603050405020304" pitchFamily="18" charset="0"/>
                <a:cs typeface="Segoe UI Semibold" panose="020B0702040204020203" pitchFamily="34" charset="0"/>
              </a:rPr>
              <a:t>5. </a:t>
            </a:r>
            <a:r>
              <a:rPr kumimoji="0" lang="en-GB" altLang="en-US" sz="1000" b="0" i="0" u="none" strike="noStrike" cap="none" normalizeH="0" baseline="0" noProof="1">
                <a:ln>
                  <a:noFill/>
                </a:ln>
                <a:solidFill>
                  <a:schemeClr val="tx1"/>
                </a:solidFill>
                <a:effectLst/>
                <a:latin typeface="+mn-lt"/>
                <a:ea typeface="Times New Roman" panose="02020603050405020304" pitchFamily="18" charset="0"/>
              </a:rPr>
              <a:t>Press the </a:t>
            </a:r>
            <a:r>
              <a:rPr kumimoji="0" lang="en-GB" altLang="en-US" sz="1000" b="0" i="0" u="none" strike="noStrike" cap="none" normalizeH="0" baseline="0" noProof="1">
                <a:ln>
                  <a:noFill/>
                </a:ln>
                <a:solidFill>
                  <a:schemeClr val="tx1"/>
                </a:solidFill>
                <a:effectLst/>
                <a:latin typeface="Segoe UI Semibold" panose="020B0702040204020203" pitchFamily="34" charset="0"/>
                <a:ea typeface="Times New Roman" panose="02020603050405020304" pitchFamily="18" charset="0"/>
                <a:cs typeface="Segoe UI Semibold" panose="020B0702040204020203" pitchFamily="34" charset="0"/>
              </a:rPr>
              <a:t>Reset</a:t>
            </a:r>
            <a:r>
              <a:rPr kumimoji="0" lang="en-GB" altLang="en-US" sz="1000" b="0" i="0" u="none" strike="noStrike" cap="none" normalizeH="0" baseline="0" noProof="1">
                <a:ln>
                  <a:noFill/>
                </a:ln>
                <a:solidFill>
                  <a:schemeClr val="tx1"/>
                </a:solidFill>
                <a:effectLst/>
                <a:latin typeface="+mn-lt"/>
                <a:ea typeface="Times New Roman" panose="02020603050405020304" pitchFamily="18" charset="0"/>
              </a:rPr>
              <a:t> button, located on the left-hand side of the </a:t>
            </a:r>
            <a:r>
              <a:rPr kumimoji="0" lang="en-GB" altLang="en-US" sz="1000" b="0" i="0" u="none" strike="noStrike" cap="none" normalizeH="0" baseline="0" noProof="1">
                <a:ln>
                  <a:noFill/>
                </a:ln>
                <a:solidFill>
                  <a:schemeClr val="tx1"/>
                </a:solidFill>
                <a:effectLst/>
                <a:latin typeface="Segoe UI Semibold" panose="020B0702040204020203" pitchFamily="34" charset="0"/>
                <a:ea typeface="Times New Roman" panose="02020603050405020304" pitchFamily="18" charset="0"/>
                <a:cs typeface="Segoe UI Semibold" panose="020B0702040204020203" pitchFamily="34" charset="0"/>
              </a:rPr>
              <a:t>Home</a:t>
            </a:r>
            <a:r>
              <a:rPr kumimoji="0" lang="en-GB" altLang="en-US" sz="1000" b="0" i="0" u="none" strike="noStrike" cap="none" normalizeH="0" baseline="0" noProof="1">
                <a:ln>
                  <a:noFill/>
                </a:ln>
                <a:solidFill>
                  <a:schemeClr val="tx1"/>
                </a:solidFill>
                <a:effectLst/>
                <a:latin typeface="+mn-lt"/>
                <a:ea typeface="Times New Roman" panose="02020603050405020304" pitchFamily="18" charset="0"/>
              </a:rPr>
              <a:t> tool bar, between </a:t>
            </a:r>
            <a:r>
              <a:rPr kumimoji="0" lang="en-GB" altLang="en-US" sz="1000" b="0" i="0" u="none" strike="noStrike" cap="none" normalizeH="0" baseline="0" noProof="1">
                <a:ln>
                  <a:noFill/>
                </a:ln>
                <a:solidFill>
                  <a:schemeClr val="tx1"/>
                </a:solidFill>
                <a:effectLst/>
                <a:latin typeface="Segoe UI Semibold" panose="020B0702040204020203" pitchFamily="34" charset="0"/>
                <a:ea typeface="Times New Roman" panose="02020603050405020304" pitchFamily="18" charset="0"/>
                <a:cs typeface="Segoe UI Semibold" panose="020B0702040204020203" pitchFamily="34" charset="0"/>
              </a:rPr>
              <a:t>Layout</a:t>
            </a:r>
            <a:r>
              <a:rPr kumimoji="0" lang="en-GB" altLang="en-US" sz="1000" b="0" i="0" u="none" strike="noStrike" cap="none" normalizeH="0" baseline="0" noProof="1">
                <a:ln>
                  <a:noFill/>
                </a:ln>
                <a:solidFill>
                  <a:schemeClr val="tx1"/>
                </a:solidFill>
                <a:effectLst/>
                <a:latin typeface="+mn-lt"/>
                <a:ea typeface="Times New Roman" panose="02020603050405020304" pitchFamily="18" charset="0"/>
              </a:rPr>
              <a:t> and </a:t>
            </a:r>
            <a:r>
              <a:rPr kumimoji="0" lang="en-GB" altLang="en-US" sz="1000" b="0" i="0" u="none" strike="noStrike" cap="none" normalizeH="0" baseline="0" noProof="1">
                <a:ln>
                  <a:noFill/>
                </a:ln>
                <a:solidFill>
                  <a:schemeClr val="tx1"/>
                </a:solidFill>
                <a:effectLst/>
                <a:latin typeface="Segoe UI Semibold" panose="020B0702040204020203" pitchFamily="34" charset="0"/>
                <a:ea typeface="Times New Roman" panose="02020603050405020304" pitchFamily="18" charset="0"/>
                <a:cs typeface="Segoe UI Semibold" panose="020B0702040204020203" pitchFamily="34" charset="0"/>
              </a:rPr>
              <a:t>Section</a:t>
            </a:r>
            <a:r>
              <a:rPr kumimoji="0" lang="en-GB" altLang="en-US" sz="1000" b="0" i="0" u="none" strike="noStrike" cap="none" normalizeH="0" baseline="0" noProof="1">
                <a:ln>
                  <a:noFill/>
                </a:ln>
                <a:solidFill>
                  <a:schemeClr val="tx1"/>
                </a:solidFill>
                <a:effectLst/>
                <a:latin typeface="+mn-lt"/>
                <a:ea typeface="Times New Roman" panose="02020603050405020304" pitchFamily="18" charset="0"/>
              </a:rPr>
              <a:t>.</a:t>
            </a:r>
            <a:endParaRPr kumimoji="0" lang="en-GB" altLang="en-US" sz="800" b="0" i="0" u="none" strike="noStrike" cap="none" normalizeH="0" baseline="0" noProof="1">
              <a:ln>
                <a:noFill/>
              </a:ln>
              <a:solidFill>
                <a:schemeClr val="tx1"/>
              </a:solidFill>
              <a:effectLst/>
              <a:latin typeface="+mn-lt"/>
            </a:endParaRPr>
          </a:p>
          <a:p>
            <a:pPr marL="0" marR="0" lvl="0" indent="0" algn="l" defTabSz="914400" rtl="0" eaLnBrk="0" fontAlgn="base" latinLnBrk="0" hangingPunct="0">
              <a:lnSpc>
                <a:spcPct val="100000"/>
              </a:lnSpc>
              <a:spcBef>
                <a:spcPts val="300"/>
              </a:spcBef>
              <a:spcAft>
                <a:spcPct val="0"/>
              </a:spcAft>
              <a:buClrTx/>
              <a:buSzTx/>
              <a:buFontTx/>
              <a:buNone/>
              <a:tabLst/>
            </a:pPr>
            <a:r>
              <a:rPr kumimoji="0" lang="en-GB" altLang="en-US" sz="1000" b="0" i="0" u="none" strike="noStrike" cap="none" normalizeH="0" baseline="0" noProof="1">
                <a:ln>
                  <a:noFill/>
                </a:ln>
                <a:solidFill>
                  <a:schemeClr val="tx1"/>
                </a:solidFill>
                <a:effectLst/>
                <a:latin typeface="Segoe UI Semibold" panose="020B0702040204020203" pitchFamily="34" charset="0"/>
                <a:ea typeface="Times New Roman" panose="02020603050405020304" pitchFamily="18" charset="0"/>
                <a:cs typeface="Segoe UI Semibold" panose="020B0702040204020203" pitchFamily="34" charset="0"/>
              </a:rPr>
              <a:t>6. </a:t>
            </a:r>
            <a:r>
              <a:rPr kumimoji="0" lang="en-GB" altLang="en-US" sz="1000" b="0" i="0" u="none" strike="noStrike" cap="none" normalizeH="0" baseline="0" noProof="1">
                <a:ln>
                  <a:noFill/>
                </a:ln>
                <a:solidFill>
                  <a:schemeClr val="tx1"/>
                </a:solidFill>
                <a:effectLst/>
                <a:latin typeface="+mn-lt"/>
                <a:ea typeface="Times New Roman" panose="02020603050405020304" pitchFamily="18" charset="0"/>
              </a:rPr>
              <a:t>The picture should now fill the entire placeholder area.</a:t>
            </a:r>
            <a:endParaRPr kumimoji="0" lang="en-GB" altLang="en-US" sz="800" b="0" i="0" u="none" strike="noStrike" cap="none" normalizeH="0" baseline="0" noProof="1">
              <a:ln>
                <a:noFill/>
              </a:ln>
              <a:solidFill>
                <a:schemeClr val="tx1"/>
              </a:solidFill>
              <a:effectLst/>
              <a:latin typeface="+mn-lt"/>
            </a:endParaRPr>
          </a:p>
          <a:p>
            <a:pPr marL="0" marR="0" lvl="0" indent="0" algn="l" defTabSz="914400" rtl="0" eaLnBrk="0" fontAlgn="base" latinLnBrk="0" hangingPunct="0">
              <a:lnSpc>
                <a:spcPct val="100000"/>
              </a:lnSpc>
              <a:spcBef>
                <a:spcPts val="300"/>
              </a:spcBef>
              <a:spcAft>
                <a:spcPct val="0"/>
              </a:spcAft>
              <a:buClrTx/>
              <a:buSzTx/>
              <a:buFontTx/>
              <a:buNone/>
              <a:tabLst/>
            </a:pPr>
            <a:r>
              <a:rPr kumimoji="0" lang="en-GB" altLang="en-US" sz="1000" b="0" i="0" u="none" strike="noStrike" cap="none" normalizeH="0" baseline="0" noProof="1">
                <a:ln>
                  <a:noFill/>
                </a:ln>
                <a:solidFill>
                  <a:schemeClr val="tx1"/>
                </a:solidFill>
                <a:effectLst/>
                <a:latin typeface="Segoe UI Semibold" panose="020B0702040204020203" pitchFamily="34" charset="0"/>
                <a:ea typeface="Times New Roman" panose="02020603050405020304" pitchFamily="18" charset="0"/>
                <a:cs typeface="Segoe UI Semibold" panose="020B0702040204020203" pitchFamily="34" charset="0"/>
              </a:rPr>
              <a:t>7. </a:t>
            </a:r>
            <a:r>
              <a:rPr kumimoji="0" lang="en-GB" altLang="en-US" sz="1000" b="0" i="0" u="none" strike="noStrike" cap="none" normalizeH="0" baseline="0" noProof="1">
                <a:ln>
                  <a:noFill/>
                </a:ln>
                <a:solidFill>
                  <a:schemeClr val="tx1"/>
                </a:solidFill>
                <a:effectLst/>
                <a:latin typeface="+mn-lt"/>
                <a:ea typeface="Times New Roman" panose="02020603050405020304" pitchFamily="18" charset="0"/>
              </a:rPr>
              <a:t>To display your preferred section of the new picture, right-click and select </a:t>
            </a:r>
            <a:r>
              <a:rPr kumimoji="0" lang="en-GB" altLang="en-US" sz="1000" b="0" i="0" u="none" strike="noStrike" cap="none" normalizeH="0" baseline="0" noProof="1">
                <a:ln>
                  <a:noFill/>
                </a:ln>
                <a:solidFill>
                  <a:schemeClr val="tx1"/>
                </a:solidFill>
                <a:effectLst/>
                <a:latin typeface="Segoe UI Semibold" panose="020B0702040204020203" pitchFamily="34" charset="0"/>
                <a:ea typeface="Times New Roman" panose="02020603050405020304" pitchFamily="18" charset="0"/>
                <a:cs typeface="Segoe UI Semibold" panose="020B0702040204020203" pitchFamily="34" charset="0"/>
              </a:rPr>
              <a:t>Crop</a:t>
            </a:r>
            <a:r>
              <a:rPr kumimoji="0" lang="en-GB" altLang="en-US" sz="1000" b="0" i="0" u="none" strike="noStrike" cap="none" normalizeH="0" baseline="0" noProof="1">
                <a:ln>
                  <a:noFill/>
                </a:ln>
                <a:solidFill>
                  <a:schemeClr val="tx1"/>
                </a:solidFill>
                <a:effectLst/>
                <a:latin typeface="+mn-lt"/>
                <a:ea typeface="Times New Roman" panose="02020603050405020304" pitchFamily="18" charset="0"/>
              </a:rPr>
              <a:t> to enlarge and move the picture within the placeholder area.</a:t>
            </a:r>
            <a:endParaRPr kumimoji="0" lang="en-GB" altLang="en-US" sz="1200" b="0" i="0" u="none" strike="noStrike" cap="none" normalizeH="0" baseline="0" noProof="1">
              <a:ln>
                <a:noFill/>
              </a:ln>
              <a:solidFill>
                <a:schemeClr val="tx1"/>
              </a:solidFill>
              <a:effectLst/>
              <a:latin typeface="+mn-lt"/>
            </a:endParaRPr>
          </a:p>
        </p:txBody>
      </p:sp>
    </p:spTree>
    <p:extLst>
      <p:ext uri="{BB962C8B-B14F-4D97-AF65-F5344CB8AC3E}">
        <p14:creationId xmlns:p14="http://schemas.microsoft.com/office/powerpoint/2010/main" val="109880654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Main slide, medium image">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solidFill>
                  <a:srgbClr val="007CA0"/>
                </a:solidFill>
              </a:defRPr>
            </a:lvl1pPr>
          </a:lstStyle>
          <a:p>
            <a:r>
              <a:rPr lang="en-US"/>
              <a:t>Click to add title</a:t>
            </a:r>
            <a:endParaRPr lang="en-US" noProof="0"/>
          </a:p>
        </p:txBody>
      </p:sp>
      <p:sp>
        <p:nvSpPr>
          <p:cNvPr id="3" name="Content Placeholder 2"/>
          <p:cNvSpPr>
            <a:spLocks noGrp="1"/>
          </p:cNvSpPr>
          <p:nvPr>
            <p:ph idx="1" hasCustomPrompt="1"/>
          </p:nvPr>
        </p:nvSpPr>
        <p:spPr>
          <a:xfrm>
            <a:off x="952644" y="1790245"/>
            <a:ext cx="6182301" cy="4299405"/>
          </a:xfrm>
        </p:spPr>
        <p:txBody>
          <a:bodyPr/>
          <a:lstStyle>
            <a:lvl1pPr>
              <a:defRPr/>
            </a:lvl1pPr>
          </a:lstStyle>
          <a:p>
            <a:pPr lvl="0"/>
            <a:r>
              <a:rPr lang="en-US" noProof="0"/>
              <a:t>Click to add text</a:t>
            </a:r>
          </a:p>
          <a:p>
            <a:pPr lvl="1"/>
            <a:r>
              <a:rPr lang="en-US" noProof="0" err="1"/>
              <a:t>Andet</a:t>
            </a:r>
            <a:r>
              <a:rPr lang="en-US" noProof="0"/>
              <a:t> </a:t>
            </a:r>
            <a:r>
              <a:rPr lang="en-US" noProof="0" err="1"/>
              <a:t>niveau</a:t>
            </a:r>
            <a:endParaRPr lang="en-US" noProof="0"/>
          </a:p>
          <a:p>
            <a:pPr lvl="2"/>
            <a:r>
              <a:rPr lang="en-US" noProof="0" err="1"/>
              <a:t>Tredje</a:t>
            </a:r>
            <a:r>
              <a:rPr lang="en-US" noProof="0"/>
              <a:t> </a:t>
            </a:r>
            <a:r>
              <a:rPr lang="en-US" noProof="0" err="1"/>
              <a:t>niveau</a:t>
            </a:r>
            <a:endParaRPr lang="en-US" noProof="0"/>
          </a:p>
          <a:p>
            <a:pPr lvl="3"/>
            <a:r>
              <a:rPr lang="en-US" noProof="0" err="1"/>
              <a:t>Fjerde</a:t>
            </a:r>
            <a:r>
              <a:rPr lang="en-US" noProof="0"/>
              <a:t> </a:t>
            </a:r>
            <a:r>
              <a:rPr lang="en-US" noProof="0" err="1"/>
              <a:t>niveau</a:t>
            </a:r>
            <a:endParaRPr lang="en-US" noProof="0"/>
          </a:p>
          <a:p>
            <a:pPr lvl="4"/>
            <a:r>
              <a:rPr lang="en-US" noProof="0" err="1"/>
              <a:t>Femte</a:t>
            </a:r>
            <a:r>
              <a:rPr lang="en-US" noProof="0"/>
              <a:t> </a:t>
            </a:r>
            <a:r>
              <a:rPr lang="en-US" noProof="0" err="1"/>
              <a:t>niveau</a:t>
            </a:r>
            <a:endParaRPr lang="en-US" noProof="0"/>
          </a:p>
        </p:txBody>
      </p:sp>
      <p:sp>
        <p:nvSpPr>
          <p:cNvPr id="4" name="Date_DateCustomA"/>
          <p:cNvSpPr>
            <a:spLocks noGrp="1"/>
          </p:cNvSpPr>
          <p:nvPr>
            <p:ph type="dt" sz="half" idx="10"/>
          </p:nvPr>
        </p:nvSpPr>
        <p:spPr/>
        <p:txBody>
          <a:bodyPr/>
          <a:lstStyle/>
          <a:p>
            <a:fld id="{F9CA35DF-6802-4C05-82C4-3550ACEF7523}" type="datetime3">
              <a:rPr lang="en-US" noProof="0" smtClean="0"/>
              <a:t>24 November 2020</a:t>
            </a:fld>
            <a:endParaRPr lang="en-US" noProof="0"/>
          </a:p>
        </p:txBody>
      </p:sp>
      <p:sp>
        <p:nvSpPr>
          <p:cNvPr id="5" name="FLD_PresentationTitle"/>
          <p:cNvSpPr>
            <a:spLocks noGrp="1"/>
          </p:cNvSpPr>
          <p:nvPr>
            <p:ph type="ftr" sz="quarter" idx="11"/>
          </p:nvPr>
        </p:nvSpPr>
        <p:spPr/>
        <p:txBody>
          <a:bodyPr/>
          <a:lstStyle/>
          <a:p>
            <a:endParaRPr lang="en-US" noProof="0"/>
          </a:p>
        </p:txBody>
      </p:sp>
      <p:sp>
        <p:nvSpPr>
          <p:cNvPr id="6" name="Slide Number Placeholder 5"/>
          <p:cNvSpPr>
            <a:spLocks noGrp="1"/>
          </p:cNvSpPr>
          <p:nvPr>
            <p:ph type="sldNum" sz="quarter" idx="12"/>
          </p:nvPr>
        </p:nvSpPr>
        <p:spPr/>
        <p:txBody>
          <a:bodyPr/>
          <a:lstStyle/>
          <a:p>
            <a:fld id="{859873C9-BF5D-4A9A-BB31-45BBB7BABAF7}" type="slidenum">
              <a:rPr lang="en-US" noProof="0" smtClean="0"/>
              <a:t>‹#›</a:t>
            </a:fld>
            <a:endParaRPr lang="en-US" noProof="0"/>
          </a:p>
        </p:txBody>
      </p:sp>
      <p:sp>
        <p:nvSpPr>
          <p:cNvPr id="9" name="Picture Placeholder 8"/>
          <p:cNvSpPr>
            <a:spLocks noGrp="1"/>
          </p:cNvSpPr>
          <p:nvPr>
            <p:ph type="pic" sz="quarter" idx="13" hasCustomPrompt="1"/>
          </p:nvPr>
        </p:nvSpPr>
        <p:spPr>
          <a:xfrm>
            <a:off x="7495200" y="1790245"/>
            <a:ext cx="4694400" cy="4299405"/>
          </a:xfrm>
        </p:spPr>
        <p:txBody>
          <a:bodyPr tIns="828000" anchor="ctr" anchorCtr="0"/>
          <a:lstStyle>
            <a:lvl1pPr marL="0" indent="0" algn="ctr">
              <a:buFontTx/>
              <a:buNone/>
              <a:defRPr sz="1600"/>
            </a:lvl1pPr>
          </a:lstStyle>
          <a:p>
            <a:r>
              <a:rPr lang="en-GB"/>
              <a:t>Click on the icon to add a picture</a:t>
            </a:r>
          </a:p>
        </p:txBody>
      </p:sp>
      <p:grpSp>
        <p:nvGrpSpPr>
          <p:cNvPr id="13" name="Group 12"/>
          <p:cNvGrpSpPr/>
          <p:nvPr userDrawn="1"/>
        </p:nvGrpSpPr>
        <p:grpSpPr>
          <a:xfrm>
            <a:off x="-1245870" y="2354"/>
            <a:ext cx="1147243" cy="2060192"/>
            <a:chOff x="-1245870" y="2354"/>
            <a:chExt cx="1147243" cy="2060192"/>
          </a:xfrm>
        </p:grpSpPr>
        <p:pic>
          <p:nvPicPr>
            <p:cNvPr id="14" name="Picture 13"/>
            <p:cNvPicPr>
              <a:picLocks noChangeAspect="1"/>
            </p:cNvPicPr>
            <p:nvPr userDrawn="1"/>
          </p:nvPicPr>
          <p:blipFill rotWithShape="1">
            <a:blip r:embed="rId2"/>
            <a:srcRect b="18710"/>
            <a:stretch/>
          </p:blipFill>
          <p:spPr>
            <a:xfrm>
              <a:off x="-1245869" y="2354"/>
              <a:ext cx="1147242" cy="1420335"/>
            </a:xfrm>
            <a:prstGeom prst="rect">
              <a:avLst/>
            </a:prstGeom>
          </p:spPr>
        </p:pic>
        <p:sp>
          <p:nvSpPr>
            <p:cNvPr id="15" name="TextBox 14"/>
            <p:cNvSpPr txBox="1"/>
            <p:nvPr userDrawn="1"/>
          </p:nvSpPr>
          <p:spPr>
            <a:xfrm>
              <a:off x="-1245870" y="1446993"/>
              <a:ext cx="1143000" cy="615553"/>
            </a:xfrm>
            <a:prstGeom prst="rect">
              <a:avLst/>
            </a:prstGeom>
            <a:noFill/>
          </p:spPr>
          <p:txBody>
            <a:bodyPr wrap="square" lIns="0" tIns="0" rIns="0" bIns="0" rtlCol="0">
              <a:spAutoFit/>
            </a:bodyPr>
            <a:lstStyle/>
            <a:p>
              <a:r>
                <a:rPr lang="en-US" sz="1000"/>
                <a:t>Change the header color: Choose only between these four medium dark colors</a:t>
              </a:r>
            </a:p>
          </p:txBody>
        </p:sp>
        <p:sp>
          <p:nvSpPr>
            <p:cNvPr id="16" name="Rectangle 15"/>
            <p:cNvSpPr/>
            <p:nvPr userDrawn="1"/>
          </p:nvSpPr>
          <p:spPr>
            <a:xfrm>
              <a:off x="-1245870" y="1274732"/>
              <a:ext cx="458433" cy="147957"/>
            </a:xfrm>
            <a:prstGeom prst="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10000"/>
                </a:lnSpc>
                <a:spcBef>
                  <a:spcPts val="1000"/>
                </a:spcBef>
              </a:pPr>
              <a:endParaRPr lang="en-US" sz="2400" noProof="0" err="1"/>
            </a:p>
          </p:txBody>
        </p:sp>
      </p:grpSp>
      <p:sp>
        <p:nvSpPr>
          <p:cNvPr id="12" name="TextBox 11"/>
          <p:cNvSpPr txBox="1"/>
          <p:nvPr userDrawn="1"/>
        </p:nvSpPr>
        <p:spPr>
          <a:xfrm>
            <a:off x="12290627" y="-29980"/>
            <a:ext cx="1180556" cy="5193729"/>
          </a:xfrm>
          <a:prstGeom prst="rect">
            <a:avLst/>
          </a:prstGeom>
          <a:noFill/>
        </p:spPr>
        <p:txBody>
          <a:bodyPr wrap="square" lIns="0" tIns="0" rIns="0" bIns="0" rtlCol="0">
            <a:spAutoFit/>
          </a:bodyPr>
          <a:lstStyle/>
          <a:p>
            <a:pPr marL="0" marR="0" lvl="0" indent="0" algn="l" defTabSz="914400" rtl="0" eaLnBrk="0" fontAlgn="base" latinLnBrk="0" hangingPunct="0">
              <a:lnSpc>
                <a:spcPct val="100000"/>
              </a:lnSpc>
              <a:spcBef>
                <a:spcPts val="300"/>
              </a:spcBef>
              <a:spcAft>
                <a:spcPct val="0"/>
              </a:spcAft>
              <a:buClrTx/>
              <a:buSzTx/>
              <a:buFontTx/>
              <a:buNone/>
              <a:tabLst/>
            </a:pPr>
            <a:r>
              <a:rPr kumimoji="0" lang="en-GB" altLang="en-US" sz="1000" b="1" i="0" u="none" strike="noStrike" cap="none" normalizeH="0" baseline="0" noProof="1">
                <a:ln>
                  <a:noFill/>
                </a:ln>
                <a:solidFill>
                  <a:schemeClr val="tx1"/>
                </a:solidFill>
                <a:effectLst/>
                <a:latin typeface="Segoe UI Semibold" panose="020B0702040204020203" pitchFamily="34" charset="0"/>
                <a:ea typeface="Times New Roman" panose="02020603050405020304" pitchFamily="18" charset="0"/>
                <a:cs typeface="Segoe UI Semibold" panose="020B0702040204020203" pitchFamily="34" charset="0"/>
              </a:rPr>
              <a:t>To change a picture</a:t>
            </a:r>
            <a:endParaRPr kumimoji="0" lang="en-GB" altLang="en-US" sz="800" b="0" i="0" u="none" strike="noStrike" cap="none" normalizeH="0" baseline="0" noProof="1">
              <a:ln>
                <a:noFill/>
              </a:ln>
              <a:solidFill>
                <a:schemeClr val="tx1"/>
              </a:solidFill>
              <a:effectLst/>
              <a:latin typeface="Segoe UI Semibold" panose="020B0702040204020203" pitchFamily="34" charset="0"/>
              <a:cs typeface="Segoe UI Semibold" panose="020B0702040204020203" pitchFamily="34" charset="0"/>
            </a:endParaRPr>
          </a:p>
          <a:p>
            <a:pPr marL="0" marR="0" lvl="0" indent="0" algn="l" defTabSz="914400" rtl="0" eaLnBrk="0" fontAlgn="base" latinLnBrk="0" hangingPunct="0">
              <a:lnSpc>
                <a:spcPct val="100000"/>
              </a:lnSpc>
              <a:spcBef>
                <a:spcPts val="300"/>
              </a:spcBef>
              <a:spcAft>
                <a:spcPct val="0"/>
              </a:spcAft>
              <a:buClrTx/>
              <a:buSzTx/>
              <a:buFontTx/>
              <a:buNone/>
              <a:tabLst/>
            </a:pPr>
            <a:r>
              <a:rPr kumimoji="0" lang="en-GB" altLang="en-US" sz="1000" b="0" i="0" u="none" strike="noStrike" cap="none" normalizeH="0" baseline="0" noProof="1">
                <a:ln>
                  <a:noFill/>
                </a:ln>
                <a:solidFill>
                  <a:schemeClr val="tx1"/>
                </a:solidFill>
                <a:effectLst/>
                <a:latin typeface="Segoe UI Semibold" panose="020B0702040204020203" pitchFamily="34" charset="0"/>
                <a:ea typeface="Times New Roman" panose="02020603050405020304" pitchFamily="18" charset="0"/>
                <a:cs typeface="Segoe UI Semibold" panose="020B0702040204020203" pitchFamily="34" charset="0"/>
              </a:rPr>
              <a:t>1. </a:t>
            </a:r>
            <a:r>
              <a:rPr kumimoji="0" lang="en-GB" altLang="en-US" sz="1000" b="0" i="0" u="none" strike="noStrike" cap="none" normalizeH="0" baseline="0" noProof="1">
                <a:ln>
                  <a:noFill/>
                </a:ln>
                <a:solidFill>
                  <a:schemeClr val="tx1"/>
                </a:solidFill>
                <a:effectLst/>
                <a:latin typeface="+mn-lt"/>
                <a:ea typeface="Times New Roman" panose="02020603050405020304" pitchFamily="18" charset="0"/>
              </a:rPr>
              <a:t>Select the current picture frame, right-click and select </a:t>
            </a:r>
            <a:r>
              <a:rPr kumimoji="0" lang="en-GB" altLang="en-US" sz="1000" b="0" i="0" u="none" strike="noStrike" cap="none" normalizeH="0" baseline="0" noProof="1">
                <a:ln>
                  <a:noFill/>
                </a:ln>
                <a:solidFill>
                  <a:schemeClr val="tx1"/>
                </a:solidFill>
                <a:effectLst/>
                <a:latin typeface="Segoe UI Semibold" panose="020B0702040204020203" pitchFamily="34" charset="0"/>
                <a:ea typeface="Times New Roman" panose="02020603050405020304" pitchFamily="18" charset="0"/>
                <a:cs typeface="Segoe UI Semibold" panose="020B0702040204020203" pitchFamily="34" charset="0"/>
              </a:rPr>
              <a:t>Change picture…</a:t>
            </a:r>
            <a:endParaRPr kumimoji="0" lang="en-GB" altLang="en-US" sz="800" b="0" i="0" u="none" strike="noStrike" cap="none" normalizeH="0" baseline="0" noProof="1">
              <a:ln>
                <a:noFill/>
              </a:ln>
              <a:solidFill>
                <a:schemeClr val="tx1"/>
              </a:solidFill>
              <a:effectLst/>
              <a:latin typeface="Segoe UI Semibold" panose="020B0702040204020203" pitchFamily="34" charset="0"/>
              <a:cs typeface="Segoe UI Semibold" panose="020B0702040204020203" pitchFamily="34" charset="0"/>
            </a:endParaRPr>
          </a:p>
          <a:p>
            <a:pPr marL="0" marR="0" lvl="0" indent="0" algn="l" defTabSz="914400" rtl="0" eaLnBrk="0" fontAlgn="base" latinLnBrk="0" hangingPunct="0">
              <a:lnSpc>
                <a:spcPct val="100000"/>
              </a:lnSpc>
              <a:spcBef>
                <a:spcPts val="300"/>
              </a:spcBef>
              <a:spcAft>
                <a:spcPct val="0"/>
              </a:spcAft>
              <a:buClrTx/>
              <a:buSzTx/>
              <a:buFontTx/>
              <a:buNone/>
              <a:tabLst/>
            </a:pPr>
            <a:r>
              <a:rPr kumimoji="0" lang="en-GB" altLang="en-US" sz="1000" b="1" i="0" u="none" strike="noStrike" cap="none" normalizeH="0" baseline="0" noProof="1">
                <a:ln>
                  <a:noFill/>
                </a:ln>
                <a:solidFill>
                  <a:schemeClr val="tx1"/>
                </a:solidFill>
                <a:effectLst/>
                <a:latin typeface="Segoe UI Semibold" panose="020B0702040204020203" pitchFamily="34" charset="0"/>
                <a:ea typeface="Times New Roman" panose="02020603050405020304" pitchFamily="18" charset="0"/>
                <a:cs typeface="Segoe UI Semibold" panose="020B0702040204020203" pitchFamily="34" charset="0"/>
              </a:rPr>
              <a:t>2. </a:t>
            </a:r>
            <a:r>
              <a:rPr kumimoji="0" lang="en-GB" altLang="en-US" sz="1000" b="0" i="0" u="none" strike="noStrike" cap="none" normalizeH="0" baseline="0" noProof="1">
                <a:ln>
                  <a:noFill/>
                </a:ln>
                <a:solidFill>
                  <a:schemeClr val="tx1"/>
                </a:solidFill>
                <a:effectLst/>
                <a:latin typeface="+mn-lt"/>
                <a:ea typeface="Times New Roman" panose="02020603050405020304" pitchFamily="18" charset="0"/>
              </a:rPr>
              <a:t>Find and choose your new picture.</a:t>
            </a:r>
            <a:endParaRPr kumimoji="0" lang="en-GB" altLang="en-US" sz="800" b="0" i="0" u="none" strike="noStrike" cap="none" normalizeH="0" baseline="0" noProof="1">
              <a:ln>
                <a:noFill/>
              </a:ln>
              <a:solidFill>
                <a:schemeClr val="tx1"/>
              </a:solidFill>
              <a:effectLst/>
              <a:latin typeface="+mn-lt"/>
            </a:endParaRPr>
          </a:p>
          <a:p>
            <a:pPr marL="0" marR="0" lvl="0" indent="0" algn="l" defTabSz="914400" rtl="0" eaLnBrk="0" fontAlgn="base" latinLnBrk="0" hangingPunct="0">
              <a:lnSpc>
                <a:spcPct val="100000"/>
              </a:lnSpc>
              <a:spcBef>
                <a:spcPts val="300"/>
              </a:spcBef>
              <a:spcAft>
                <a:spcPct val="0"/>
              </a:spcAft>
              <a:buClrTx/>
              <a:buSzTx/>
              <a:buFontTx/>
              <a:buNone/>
              <a:tabLst/>
            </a:pPr>
            <a:r>
              <a:rPr kumimoji="0" lang="en-GB" altLang="en-US" sz="1000" b="0" i="0" u="none" strike="noStrike" cap="none" normalizeH="0" baseline="0" noProof="1">
                <a:ln>
                  <a:noFill/>
                </a:ln>
                <a:solidFill>
                  <a:schemeClr val="tx1"/>
                </a:solidFill>
                <a:effectLst/>
                <a:latin typeface="Segoe UI Semibold" panose="020B0702040204020203" pitchFamily="34" charset="0"/>
                <a:ea typeface="Times New Roman" panose="02020603050405020304" pitchFamily="18" charset="0"/>
                <a:cs typeface="Segoe UI Semibold" panose="020B0702040204020203" pitchFamily="34" charset="0"/>
              </a:rPr>
              <a:t>3. </a:t>
            </a:r>
            <a:r>
              <a:rPr kumimoji="0" lang="en-GB" altLang="en-US" sz="1000" b="0" i="0" u="none" strike="noStrike" cap="none" normalizeH="0" baseline="0" noProof="1">
                <a:ln>
                  <a:noFill/>
                </a:ln>
                <a:solidFill>
                  <a:schemeClr val="tx1"/>
                </a:solidFill>
                <a:effectLst/>
                <a:latin typeface="+mn-lt"/>
                <a:ea typeface="Times New Roman" panose="02020603050405020304" pitchFamily="18" charset="0"/>
              </a:rPr>
              <a:t>Insert the new picture.</a:t>
            </a:r>
            <a:endParaRPr kumimoji="0" lang="en-GB" altLang="en-US" sz="800" b="0" i="0" u="none" strike="noStrike" cap="none" normalizeH="0" baseline="0" noProof="1">
              <a:ln>
                <a:noFill/>
              </a:ln>
              <a:solidFill>
                <a:schemeClr val="tx1"/>
              </a:solidFill>
              <a:effectLst/>
              <a:latin typeface="+mn-lt"/>
            </a:endParaRPr>
          </a:p>
          <a:p>
            <a:pPr marL="0" marR="0" lvl="0" indent="0" algn="l" defTabSz="914400" rtl="0" eaLnBrk="0" fontAlgn="base" latinLnBrk="0" hangingPunct="0">
              <a:lnSpc>
                <a:spcPct val="100000"/>
              </a:lnSpc>
              <a:spcBef>
                <a:spcPts val="300"/>
              </a:spcBef>
              <a:spcAft>
                <a:spcPct val="0"/>
              </a:spcAft>
              <a:buClrTx/>
              <a:buSzTx/>
              <a:buFontTx/>
              <a:buNone/>
              <a:tabLst/>
            </a:pPr>
            <a:r>
              <a:rPr kumimoji="0" lang="en-GB" altLang="en-US" sz="1000" b="0" i="0" u="none" strike="noStrike" cap="none" normalizeH="0" baseline="0" noProof="1">
                <a:ln>
                  <a:noFill/>
                </a:ln>
                <a:solidFill>
                  <a:schemeClr val="tx1"/>
                </a:solidFill>
                <a:effectLst/>
                <a:latin typeface="Segoe UI Semibold" panose="020B0702040204020203" pitchFamily="34" charset="0"/>
                <a:ea typeface="Times New Roman" panose="02020603050405020304" pitchFamily="18" charset="0"/>
                <a:cs typeface="Segoe UI Semibold" panose="020B0702040204020203" pitchFamily="34" charset="0"/>
              </a:rPr>
              <a:t>4. </a:t>
            </a:r>
            <a:r>
              <a:rPr kumimoji="0" lang="en-GB" altLang="en-US" sz="1000" b="0" i="0" u="none" strike="noStrike" cap="none" normalizeH="0" baseline="0" noProof="1">
                <a:ln>
                  <a:noFill/>
                </a:ln>
                <a:solidFill>
                  <a:schemeClr val="tx1"/>
                </a:solidFill>
                <a:effectLst/>
                <a:latin typeface="+mn-lt"/>
                <a:ea typeface="Times New Roman" panose="02020603050405020304" pitchFamily="18" charset="0"/>
              </a:rPr>
              <a:t>The new picture will automatically be centered in the placeholder area, possibly leaving blank space.</a:t>
            </a:r>
            <a:endParaRPr kumimoji="0" lang="en-GB" altLang="en-US" sz="800" b="0" i="0" u="none" strike="noStrike" cap="none" normalizeH="0" baseline="0" noProof="1">
              <a:ln>
                <a:noFill/>
              </a:ln>
              <a:solidFill>
                <a:schemeClr val="tx1"/>
              </a:solidFill>
              <a:effectLst/>
              <a:latin typeface="+mn-lt"/>
            </a:endParaRPr>
          </a:p>
          <a:p>
            <a:pPr marL="0" marR="0" lvl="0" indent="0" algn="l" defTabSz="914400" rtl="0" eaLnBrk="0" fontAlgn="base" latinLnBrk="0" hangingPunct="0">
              <a:lnSpc>
                <a:spcPct val="100000"/>
              </a:lnSpc>
              <a:spcBef>
                <a:spcPts val="300"/>
              </a:spcBef>
              <a:spcAft>
                <a:spcPct val="0"/>
              </a:spcAft>
              <a:buClrTx/>
              <a:buSzTx/>
              <a:buFontTx/>
              <a:buNone/>
              <a:tabLst/>
            </a:pPr>
            <a:r>
              <a:rPr kumimoji="0" lang="en-GB" altLang="en-US" sz="1000" b="0" i="0" u="none" strike="noStrike" cap="none" normalizeH="0" baseline="0" noProof="1">
                <a:ln>
                  <a:noFill/>
                </a:ln>
                <a:solidFill>
                  <a:schemeClr val="tx1"/>
                </a:solidFill>
                <a:effectLst/>
                <a:latin typeface="Segoe UI Semibold" panose="020B0702040204020203" pitchFamily="34" charset="0"/>
                <a:ea typeface="Times New Roman" panose="02020603050405020304" pitchFamily="18" charset="0"/>
                <a:cs typeface="Segoe UI Semibold" panose="020B0702040204020203" pitchFamily="34" charset="0"/>
              </a:rPr>
              <a:t>5. </a:t>
            </a:r>
            <a:r>
              <a:rPr kumimoji="0" lang="en-GB" altLang="en-US" sz="1000" b="0" i="0" u="none" strike="noStrike" cap="none" normalizeH="0" baseline="0" noProof="1">
                <a:ln>
                  <a:noFill/>
                </a:ln>
                <a:solidFill>
                  <a:schemeClr val="tx1"/>
                </a:solidFill>
                <a:effectLst/>
                <a:latin typeface="+mn-lt"/>
                <a:ea typeface="Times New Roman" panose="02020603050405020304" pitchFamily="18" charset="0"/>
              </a:rPr>
              <a:t>Press the </a:t>
            </a:r>
            <a:r>
              <a:rPr kumimoji="0" lang="en-GB" altLang="en-US" sz="1000" b="0" i="0" u="none" strike="noStrike" cap="none" normalizeH="0" baseline="0" noProof="1">
                <a:ln>
                  <a:noFill/>
                </a:ln>
                <a:solidFill>
                  <a:schemeClr val="tx1"/>
                </a:solidFill>
                <a:effectLst/>
                <a:latin typeface="Segoe UI Semibold" panose="020B0702040204020203" pitchFamily="34" charset="0"/>
                <a:ea typeface="Times New Roman" panose="02020603050405020304" pitchFamily="18" charset="0"/>
                <a:cs typeface="Segoe UI Semibold" panose="020B0702040204020203" pitchFamily="34" charset="0"/>
              </a:rPr>
              <a:t>Reset</a:t>
            </a:r>
            <a:r>
              <a:rPr kumimoji="0" lang="en-GB" altLang="en-US" sz="1000" b="0" i="0" u="none" strike="noStrike" cap="none" normalizeH="0" baseline="0" noProof="1">
                <a:ln>
                  <a:noFill/>
                </a:ln>
                <a:solidFill>
                  <a:schemeClr val="tx1"/>
                </a:solidFill>
                <a:effectLst/>
                <a:latin typeface="+mn-lt"/>
                <a:ea typeface="Times New Roman" panose="02020603050405020304" pitchFamily="18" charset="0"/>
              </a:rPr>
              <a:t> button, located on the left-hand side of the </a:t>
            </a:r>
            <a:r>
              <a:rPr kumimoji="0" lang="en-GB" altLang="en-US" sz="1000" b="0" i="0" u="none" strike="noStrike" cap="none" normalizeH="0" baseline="0" noProof="1">
                <a:ln>
                  <a:noFill/>
                </a:ln>
                <a:solidFill>
                  <a:schemeClr val="tx1"/>
                </a:solidFill>
                <a:effectLst/>
                <a:latin typeface="Segoe UI Semibold" panose="020B0702040204020203" pitchFamily="34" charset="0"/>
                <a:ea typeface="Times New Roman" panose="02020603050405020304" pitchFamily="18" charset="0"/>
                <a:cs typeface="Segoe UI Semibold" panose="020B0702040204020203" pitchFamily="34" charset="0"/>
              </a:rPr>
              <a:t>Home</a:t>
            </a:r>
            <a:r>
              <a:rPr kumimoji="0" lang="en-GB" altLang="en-US" sz="1000" b="0" i="0" u="none" strike="noStrike" cap="none" normalizeH="0" baseline="0" noProof="1">
                <a:ln>
                  <a:noFill/>
                </a:ln>
                <a:solidFill>
                  <a:schemeClr val="tx1"/>
                </a:solidFill>
                <a:effectLst/>
                <a:latin typeface="+mn-lt"/>
                <a:ea typeface="Times New Roman" panose="02020603050405020304" pitchFamily="18" charset="0"/>
              </a:rPr>
              <a:t> tool bar, between </a:t>
            </a:r>
            <a:r>
              <a:rPr kumimoji="0" lang="en-GB" altLang="en-US" sz="1000" b="0" i="0" u="none" strike="noStrike" cap="none" normalizeH="0" baseline="0" noProof="1">
                <a:ln>
                  <a:noFill/>
                </a:ln>
                <a:solidFill>
                  <a:schemeClr val="tx1"/>
                </a:solidFill>
                <a:effectLst/>
                <a:latin typeface="Segoe UI Semibold" panose="020B0702040204020203" pitchFamily="34" charset="0"/>
                <a:ea typeface="Times New Roman" panose="02020603050405020304" pitchFamily="18" charset="0"/>
                <a:cs typeface="Segoe UI Semibold" panose="020B0702040204020203" pitchFamily="34" charset="0"/>
              </a:rPr>
              <a:t>Layout</a:t>
            </a:r>
            <a:r>
              <a:rPr kumimoji="0" lang="en-GB" altLang="en-US" sz="1000" b="0" i="0" u="none" strike="noStrike" cap="none" normalizeH="0" baseline="0" noProof="1">
                <a:ln>
                  <a:noFill/>
                </a:ln>
                <a:solidFill>
                  <a:schemeClr val="tx1"/>
                </a:solidFill>
                <a:effectLst/>
                <a:latin typeface="+mn-lt"/>
                <a:ea typeface="Times New Roman" panose="02020603050405020304" pitchFamily="18" charset="0"/>
              </a:rPr>
              <a:t> and </a:t>
            </a:r>
            <a:r>
              <a:rPr kumimoji="0" lang="en-GB" altLang="en-US" sz="1000" b="0" i="0" u="none" strike="noStrike" cap="none" normalizeH="0" baseline="0" noProof="1">
                <a:ln>
                  <a:noFill/>
                </a:ln>
                <a:solidFill>
                  <a:schemeClr val="tx1"/>
                </a:solidFill>
                <a:effectLst/>
                <a:latin typeface="Segoe UI Semibold" panose="020B0702040204020203" pitchFamily="34" charset="0"/>
                <a:ea typeface="Times New Roman" panose="02020603050405020304" pitchFamily="18" charset="0"/>
                <a:cs typeface="Segoe UI Semibold" panose="020B0702040204020203" pitchFamily="34" charset="0"/>
              </a:rPr>
              <a:t>Section</a:t>
            </a:r>
            <a:r>
              <a:rPr kumimoji="0" lang="en-GB" altLang="en-US" sz="1000" b="0" i="0" u="none" strike="noStrike" cap="none" normalizeH="0" baseline="0" noProof="1">
                <a:ln>
                  <a:noFill/>
                </a:ln>
                <a:solidFill>
                  <a:schemeClr val="tx1"/>
                </a:solidFill>
                <a:effectLst/>
                <a:latin typeface="+mn-lt"/>
                <a:ea typeface="Times New Roman" panose="02020603050405020304" pitchFamily="18" charset="0"/>
              </a:rPr>
              <a:t>.</a:t>
            </a:r>
            <a:endParaRPr kumimoji="0" lang="en-GB" altLang="en-US" sz="800" b="0" i="0" u="none" strike="noStrike" cap="none" normalizeH="0" baseline="0" noProof="1">
              <a:ln>
                <a:noFill/>
              </a:ln>
              <a:solidFill>
                <a:schemeClr val="tx1"/>
              </a:solidFill>
              <a:effectLst/>
              <a:latin typeface="+mn-lt"/>
            </a:endParaRPr>
          </a:p>
          <a:p>
            <a:pPr marL="0" marR="0" lvl="0" indent="0" algn="l" defTabSz="914400" rtl="0" eaLnBrk="0" fontAlgn="base" latinLnBrk="0" hangingPunct="0">
              <a:lnSpc>
                <a:spcPct val="100000"/>
              </a:lnSpc>
              <a:spcBef>
                <a:spcPts val="300"/>
              </a:spcBef>
              <a:spcAft>
                <a:spcPct val="0"/>
              </a:spcAft>
              <a:buClrTx/>
              <a:buSzTx/>
              <a:buFontTx/>
              <a:buNone/>
              <a:tabLst/>
            </a:pPr>
            <a:r>
              <a:rPr kumimoji="0" lang="en-GB" altLang="en-US" sz="1000" b="0" i="0" u="none" strike="noStrike" cap="none" normalizeH="0" baseline="0" noProof="1">
                <a:ln>
                  <a:noFill/>
                </a:ln>
                <a:solidFill>
                  <a:schemeClr val="tx1"/>
                </a:solidFill>
                <a:effectLst/>
                <a:latin typeface="Segoe UI Semibold" panose="020B0702040204020203" pitchFamily="34" charset="0"/>
                <a:ea typeface="Times New Roman" panose="02020603050405020304" pitchFamily="18" charset="0"/>
                <a:cs typeface="Segoe UI Semibold" panose="020B0702040204020203" pitchFamily="34" charset="0"/>
              </a:rPr>
              <a:t>6. </a:t>
            </a:r>
            <a:r>
              <a:rPr kumimoji="0" lang="en-GB" altLang="en-US" sz="1000" b="0" i="0" u="none" strike="noStrike" cap="none" normalizeH="0" baseline="0" noProof="1">
                <a:ln>
                  <a:noFill/>
                </a:ln>
                <a:solidFill>
                  <a:schemeClr val="tx1"/>
                </a:solidFill>
                <a:effectLst/>
                <a:latin typeface="+mn-lt"/>
                <a:ea typeface="Times New Roman" panose="02020603050405020304" pitchFamily="18" charset="0"/>
              </a:rPr>
              <a:t>The picture should now fill the entire placeholder area.</a:t>
            </a:r>
            <a:endParaRPr kumimoji="0" lang="en-GB" altLang="en-US" sz="800" b="0" i="0" u="none" strike="noStrike" cap="none" normalizeH="0" baseline="0" noProof="1">
              <a:ln>
                <a:noFill/>
              </a:ln>
              <a:solidFill>
                <a:schemeClr val="tx1"/>
              </a:solidFill>
              <a:effectLst/>
              <a:latin typeface="+mn-lt"/>
            </a:endParaRPr>
          </a:p>
          <a:p>
            <a:pPr marL="0" marR="0" lvl="0" indent="0" algn="l" defTabSz="914400" rtl="0" eaLnBrk="0" fontAlgn="base" latinLnBrk="0" hangingPunct="0">
              <a:lnSpc>
                <a:spcPct val="100000"/>
              </a:lnSpc>
              <a:spcBef>
                <a:spcPts val="300"/>
              </a:spcBef>
              <a:spcAft>
                <a:spcPct val="0"/>
              </a:spcAft>
              <a:buClrTx/>
              <a:buSzTx/>
              <a:buFontTx/>
              <a:buNone/>
              <a:tabLst/>
            </a:pPr>
            <a:r>
              <a:rPr kumimoji="0" lang="en-GB" altLang="en-US" sz="1000" b="0" i="0" u="none" strike="noStrike" cap="none" normalizeH="0" baseline="0" noProof="1">
                <a:ln>
                  <a:noFill/>
                </a:ln>
                <a:solidFill>
                  <a:schemeClr val="tx1"/>
                </a:solidFill>
                <a:effectLst/>
                <a:latin typeface="Segoe UI Semibold" panose="020B0702040204020203" pitchFamily="34" charset="0"/>
                <a:ea typeface="Times New Roman" panose="02020603050405020304" pitchFamily="18" charset="0"/>
                <a:cs typeface="Segoe UI Semibold" panose="020B0702040204020203" pitchFamily="34" charset="0"/>
              </a:rPr>
              <a:t>7. </a:t>
            </a:r>
            <a:r>
              <a:rPr kumimoji="0" lang="en-GB" altLang="en-US" sz="1000" b="0" i="0" u="none" strike="noStrike" cap="none" normalizeH="0" baseline="0" noProof="1">
                <a:ln>
                  <a:noFill/>
                </a:ln>
                <a:solidFill>
                  <a:schemeClr val="tx1"/>
                </a:solidFill>
                <a:effectLst/>
                <a:latin typeface="+mn-lt"/>
                <a:ea typeface="Times New Roman" panose="02020603050405020304" pitchFamily="18" charset="0"/>
              </a:rPr>
              <a:t>To display your preferred section of the new picture, right-click and select </a:t>
            </a:r>
            <a:r>
              <a:rPr kumimoji="0" lang="en-GB" altLang="en-US" sz="1000" b="0" i="0" u="none" strike="noStrike" cap="none" normalizeH="0" baseline="0" noProof="1">
                <a:ln>
                  <a:noFill/>
                </a:ln>
                <a:solidFill>
                  <a:schemeClr val="tx1"/>
                </a:solidFill>
                <a:effectLst/>
                <a:latin typeface="Segoe UI Semibold" panose="020B0702040204020203" pitchFamily="34" charset="0"/>
                <a:ea typeface="Times New Roman" panose="02020603050405020304" pitchFamily="18" charset="0"/>
                <a:cs typeface="Segoe UI Semibold" panose="020B0702040204020203" pitchFamily="34" charset="0"/>
              </a:rPr>
              <a:t>Crop</a:t>
            </a:r>
            <a:r>
              <a:rPr kumimoji="0" lang="en-GB" altLang="en-US" sz="1000" b="0" i="0" u="none" strike="noStrike" cap="none" normalizeH="0" baseline="0" noProof="1">
                <a:ln>
                  <a:noFill/>
                </a:ln>
                <a:solidFill>
                  <a:schemeClr val="tx1"/>
                </a:solidFill>
                <a:effectLst/>
                <a:latin typeface="+mn-lt"/>
                <a:ea typeface="Times New Roman" panose="02020603050405020304" pitchFamily="18" charset="0"/>
              </a:rPr>
              <a:t> to enlarge and move the picture within the placeholder area.</a:t>
            </a:r>
            <a:endParaRPr kumimoji="0" lang="en-GB" altLang="en-US" sz="1200" b="0" i="0" u="none" strike="noStrike" cap="none" normalizeH="0" baseline="0" noProof="1">
              <a:ln>
                <a:noFill/>
              </a:ln>
              <a:solidFill>
                <a:schemeClr val="tx1"/>
              </a:solidFill>
              <a:effectLst/>
              <a:latin typeface="+mn-lt"/>
            </a:endParaRPr>
          </a:p>
        </p:txBody>
      </p:sp>
    </p:spTree>
    <p:extLst>
      <p:ext uri="{BB962C8B-B14F-4D97-AF65-F5344CB8AC3E}">
        <p14:creationId xmlns:p14="http://schemas.microsoft.com/office/powerpoint/2010/main" val="131000427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Main slide, large image">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solidFill>
                  <a:srgbClr val="007CA0"/>
                </a:solidFill>
              </a:defRPr>
            </a:lvl1pPr>
          </a:lstStyle>
          <a:p>
            <a:r>
              <a:rPr lang="en-US"/>
              <a:t>Click to add title</a:t>
            </a:r>
            <a:endParaRPr lang="en-US" noProof="0"/>
          </a:p>
        </p:txBody>
      </p:sp>
      <p:sp>
        <p:nvSpPr>
          <p:cNvPr id="3" name="Content Placeholder 2"/>
          <p:cNvSpPr>
            <a:spLocks noGrp="1"/>
          </p:cNvSpPr>
          <p:nvPr>
            <p:ph idx="1" hasCustomPrompt="1"/>
          </p:nvPr>
        </p:nvSpPr>
        <p:spPr>
          <a:xfrm>
            <a:off x="952645" y="1790245"/>
            <a:ext cx="3852000" cy="4299405"/>
          </a:xfrm>
        </p:spPr>
        <p:txBody>
          <a:bodyPr/>
          <a:lstStyle>
            <a:lvl1pPr>
              <a:defRPr/>
            </a:lvl1pPr>
          </a:lstStyle>
          <a:p>
            <a:pPr lvl="0"/>
            <a:r>
              <a:rPr lang="en-US" noProof="0"/>
              <a:t>Click to add text</a:t>
            </a:r>
          </a:p>
          <a:p>
            <a:pPr lvl="1"/>
            <a:r>
              <a:rPr lang="en-US" noProof="0" err="1"/>
              <a:t>Andet</a:t>
            </a:r>
            <a:r>
              <a:rPr lang="en-US" noProof="0"/>
              <a:t> </a:t>
            </a:r>
            <a:r>
              <a:rPr lang="en-US" noProof="0" err="1"/>
              <a:t>niveau</a:t>
            </a:r>
            <a:endParaRPr lang="en-US" noProof="0"/>
          </a:p>
          <a:p>
            <a:pPr lvl="2"/>
            <a:r>
              <a:rPr lang="en-US" noProof="0" err="1"/>
              <a:t>Tredje</a:t>
            </a:r>
            <a:r>
              <a:rPr lang="en-US" noProof="0"/>
              <a:t> </a:t>
            </a:r>
            <a:r>
              <a:rPr lang="en-US" noProof="0" err="1"/>
              <a:t>niveau</a:t>
            </a:r>
            <a:endParaRPr lang="en-US" noProof="0"/>
          </a:p>
          <a:p>
            <a:pPr lvl="3"/>
            <a:r>
              <a:rPr lang="en-US" noProof="0" err="1"/>
              <a:t>Fjerde</a:t>
            </a:r>
            <a:r>
              <a:rPr lang="en-US" noProof="0"/>
              <a:t> </a:t>
            </a:r>
            <a:r>
              <a:rPr lang="en-US" noProof="0" err="1"/>
              <a:t>niveau</a:t>
            </a:r>
            <a:endParaRPr lang="en-US" noProof="0"/>
          </a:p>
          <a:p>
            <a:pPr lvl="4"/>
            <a:r>
              <a:rPr lang="en-US" noProof="0" err="1"/>
              <a:t>Femte</a:t>
            </a:r>
            <a:r>
              <a:rPr lang="en-US" noProof="0"/>
              <a:t> </a:t>
            </a:r>
            <a:r>
              <a:rPr lang="en-US" noProof="0" err="1"/>
              <a:t>niveau</a:t>
            </a:r>
            <a:endParaRPr lang="en-US" noProof="0"/>
          </a:p>
        </p:txBody>
      </p:sp>
      <p:sp>
        <p:nvSpPr>
          <p:cNvPr id="4" name="Date_DateCustomA"/>
          <p:cNvSpPr>
            <a:spLocks noGrp="1"/>
          </p:cNvSpPr>
          <p:nvPr>
            <p:ph type="dt" sz="half" idx="10"/>
          </p:nvPr>
        </p:nvSpPr>
        <p:spPr/>
        <p:txBody>
          <a:bodyPr/>
          <a:lstStyle/>
          <a:p>
            <a:fld id="{B0DE47F8-8B4F-4EC7-A9E4-B096E9D87D57}" type="datetime3">
              <a:rPr lang="en-US" noProof="0" smtClean="0"/>
              <a:t>24 November 2020</a:t>
            </a:fld>
            <a:endParaRPr lang="en-US" noProof="0"/>
          </a:p>
        </p:txBody>
      </p:sp>
      <p:sp>
        <p:nvSpPr>
          <p:cNvPr id="5" name="FLD_PresentationTitle"/>
          <p:cNvSpPr>
            <a:spLocks noGrp="1"/>
          </p:cNvSpPr>
          <p:nvPr>
            <p:ph type="ftr" sz="quarter" idx="11"/>
          </p:nvPr>
        </p:nvSpPr>
        <p:spPr/>
        <p:txBody>
          <a:bodyPr/>
          <a:lstStyle/>
          <a:p>
            <a:endParaRPr lang="en-US" noProof="0"/>
          </a:p>
        </p:txBody>
      </p:sp>
      <p:sp>
        <p:nvSpPr>
          <p:cNvPr id="6" name="Slide Number Placeholder 5"/>
          <p:cNvSpPr>
            <a:spLocks noGrp="1"/>
          </p:cNvSpPr>
          <p:nvPr>
            <p:ph type="sldNum" sz="quarter" idx="12"/>
          </p:nvPr>
        </p:nvSpPr>
        <p:spPr/>
        <p:txBody>
          <a:bodyPr/>
          <a:lstStyle/>
          <a:p>
            <a:fld id="{859873C9-BF5D-4A9A-BB31-45BBB7BABAF7}" type="slidenum">
              <a:rPr lang="en-US" noProof="0" smtClean="0"/>
              <a:t>‹#›</a:t>
            </a:fld>
            <a:endParaRPr lang="en-US" noProof="0"/>
          </a:p>
        </p:txBody>
      </p:sp>
      <p:sp>
        <p:nvSpPr>
          <p:cNvPr id="9" name="Picture Placeholder 8"/>
          <p:cNvSpPr>
            <a:spLocks noGrp="1"/>
          </p:cNvSpPr>
          <p:nvPr>
            <p:ph type="pic" sz="quarter" idx="13" hasCustomPrompt="1"/>
          </p:nvPr>
        </p:nvSpPr>
        <p:spPr>
          <a:xfrm>
            <a:off x="5165124" y="1790245"/>
            <a:ext cx="7024476" cy="4299405"/>
          </a:xfrm>
        </p:spPr>
        <p:txBody>
          <a:bodyPr tIns="828000" anchor="ctr" anchorCtr="0"/>
          <a:lstStyle>
            <a:lvl1pPr marL="0" indent="0" algn="ctr">
              <a:buFontTx/>
              <a:buNone/>
              <a:defRPr sz="1600"/>
            </a:lvl1pPr>
          </a:lstStyle>
          <a:p>
            <a:r>
              <a:rPr lang="en-GB"/>
              <a:t>Click on the icon to add a picture</a:t>
            </a:r>
          </a:p>
        </p:txBody>
      </p:sp>
      <p:grpSp>
        <p:nvGrpSpPr>
          <p:cNvPr id="13" name="Group 12"/>
          <p:cNvGrpSpPr/>
          <p:nvPr userDrawn="1"/>
        </p:nvGrpSpPr>
        <p:grpSpPr>
          <a:xfrm>
            <a:off x="-1245870" y="2354"/>
            <a:ext cx="1147243" cy="2060192"/>
            <a:chOff x="-1245870" y="2354"/>
            <a:chExt cx="1147243" cy="2060192"/>
          </a:xfrm>
        </p:grpSpPr>
        <p:pic>
          <p:nvPicPr>
            <p:cNvPr id="14" name="Picture 13"/>
            <p:cNvPicPr>
              <a:picLocks noChangeAspect="1"/>
            </p:cNvPicPr>
            <p:nvPr userDrawn="1"/>
          </p:nvPicPr>
          <p:blipFill rotWithShape="1">
            <a:blip r:embed="rId2"/>
            <a:srcRect b="18710"/>
            <a:stretch/>
          </p:blipFill>
          <p:spPr>
            <a:xfrm>
              <a:off x="-1245869" y="2354"/>
              <a:ext cx="1147242" cy="1420335"/>
            </a:xfrm>
            <a:prstGeom prst="rect">
              <a:avLst/>
            </a:prstGeom>
          </p:spPr>
        </p:pic>
        <p:sp>
          <p:nvSpPr>
            <p:cNvPr id="15" name="TextBox 14"/>
            <p:cNvSpPr txBox="1"/>
            <p:nvPr userDrawn="1"/>
          </p:nvSpPr>
          <p:spPr>
            <a:xfrm>
              <a:off x="-1245870" y="1446993"/>
              <a:ext cx="1143000" cy="615553"/>
            </a:xfrm>
            <a:prstGeom prst="rect">
              <a:avLst/>
            </a:prstGeom>
            <a:noFill/>
          </p:spPr>
          <p:txBody>
            <a:bodyPr wrap="square" lIns="0" tIns="0" rIns="0" bIns="0" rtlCol="0">
              <a:spAutoFit/>
            </a:bodyPr>
            <a:lstStyle/>
            <a:p>
              <a:r>
                <a:rPr lang="en-US" sz="1000"/>
                <a:t>Change the header color: Choose only between these four medium dark colors</a:t>
              </a:r>
            </a:p>
          </p:txBody>
        </p:sp>
        <p:sp>
          <p:nvSpPr>
            <p:cNvPr id="16" name="Rectangle 15"/>
            <p:cNvSpPr/>
            <p:nvPr userDrawn="1"/>
          </p:nvSpPr>
          <p:spPr>
            <a:xfrm>
              <a:off x="-1245870" y="1274732"/>
              <a:ext cx="458433" cy="147957"/>
            </a:xfrm>
            <a:prstGeom prst="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10000"/>
                </a:lnSpc>
                <a:spcBef>
                  <a:spcPts val="1000"/>
                </a:spcBef>
              </a:pPr>
              <a:endParaRPr lang="en-US" sz="2400" noProof="0" err="1"/>
            </a:p>
          </p:txBody>
        </p:sp>
      </p:grpSp>
      <p:sp>
        <p:nvSpPr>
          <p:cNvPr id="12" name="TextBox 11"/>
          <p:cNvSpPr txBox="1"/>
          <p:nvPr userDrawn="1"/>
        </p:nvSpPr>
        <p:spPr>
          <a:xfrm>
            <a:off x="12290627" y="-29980"/>
            <a:ext cx="1180556" cy="5193729"/>
          </a:xfrm>
          <a:prstGeom prst="rect">
            <a:avLst/>
          </a:prstGeom>
          <a:noFill/>
        </p:spPr>
        <p:txBody>
          <a:bodyPr wrap="square" lIns="0" tIns="0" rIns="0" bIns="0" rtlCol="0">
            <a:spAutoFit/>
          </a:bodyPr>
          <a:lstStyle/>
          <a:p>
            <a:pPr marL="0" marR="0" lvl="0" indent="0" algn="l" defTabSz="914400" rtl="0" eaLnBrk="0" fontAlgn="base" latinLnBrk="0" hangingPunct="0">
              <a:lnSpc>
                <a:spcPct val="100000"/>
              </a:lnSpc>
              <a:spcBef>
                <a:spcPts val="300"/>
              </a:spcBef>
              <a:spcAft>
                <a:spcPct val="0"/>
              </a:spcAft>
              <a:buClrTx/>
              <a:buSzTx/>
              <a:buFontTx/>
              <a:buNone/>
              <a:tabLst/>
            </a:pPr>
            <a:r>
              <a:rPr kumimoji="0" lang="en-GB" altLang="en-US" sz="1000" b="1" i="0" u="none" strike="noStrike" cap="none" normalizeH="0" baseline="0" noProof="1">
                <a:ln>
                  <a:noFill/>
                </a:ln>
                <a:solidFill>
                  <a:schemeClr val="tx1"/>
                </a:solidFill>
                <a:effectLst/>
                <a:latin typeface="Segoe UI Semibold" panose="020B0702040204020203" pitchFamily="34" charset="0"/>
                <a:ea typeface="Times New Roman" panose="02020603050405020304" pitchFamily="18" charset="0"/>
                <a:cs typeface="Segoe UI Semibold" panose="020B0702040204020203" pitchFamily="34" charset="0"/>
              </a:rPr>
              <a:t>To change a picture</a:t>
            </a:r>
            <a:endParaRPr kumimoji="0" lang="en-GB" altLang="en-US" sz="800" b="0" i="0" u="none" strike="noStrike" cap="none" normalizeH="0" baseline="0" noProof="1">
              <a:ln>
                <a:noFill/>
              </a:ln>
              <a:solidFill>
                <a:schemeClr val="tx1"/>
              </a:solidFill>
              <a:effectLst/>
              <a:latin typeface="Segoe UI Semibold" panose="020B0702040204020203" pitchFamily="34" charset="0"/>
              <a:cs typeface="Segoe UI Semibold" panose="020B0702040204020203" pitchFamily="34" charset="0"/>
            </a:endParaRPr>
          </a:p>
          <a:p>
            <a:pPr marL="0" marR="0" lvl="0" indent="0" algn="l" defTabSz="914400" rtl="0" eaLnBrk="0" fontAlgn="base" latinLnBrk="0" hangingPunct="0">
              <a:lnSpc>
                <a:spcPct val="100000"/>
              </a:lnSpc>
              <a:spcBef>
                <a:spcPts val="300"/>
              </a:spcBef>
              <a:spcAft>
                <a:spcPct val="0"/>
              </a:spcAft>
              <a:buClrTx/>
              <a:buSzTx/>
              <a:buFontTx/>
              <a:buNone/>
              <a:tabLst/>
            </a:pPr>
            <a:r>
              <a:rPr kumimoji="0" lang="en-GB" altLang="en-US" sz="1000" b="0" i="0" u="none" strike="noStrike" cap="none" normalizeH="0" baseline="0" noProof="1">
                <a:ln>
                  <a:noFill/>
                </a:ln>
                <a:solidFill>
                  <a:schemeClr val="tx1"/>
                </a:solidFill>
                <a:effectLst/>
                <a:latin typeface="Segoe UI Semibold" panose="020B0702040204020203" pitchFamily="34" charset="0"/>
                <a:ea typeface="Times New Roman" panose="02020603050405020304" pitchFamily="18" charset="0"/>
                <a:cs typeface="Segoe UI Semibold" panose="020B0702040204020203" pitchFamily="34" charset="0"/>
              </a:rPr>
              <a:t>1. </a:t>
            </a:r>
            <a:r>
              <a:rPr kumimoji="0" lang="en-GB" altLang="en-US" sz="1000" b="0" i="0" u="none" strike="noStrike" cap="none" normalizeH="0" baseline="0" noProof="1">
                <a:ln>
                  <a:noFill/>
                </a:ln>
                <a:solidFill>
                  <a:schemeClr val="tx1"/>
                </a:solidFill>
                <a:effectLst/>
                <a:latin typeface="+mn-lt"/>
                <a:ea typeface="Times New Roman" panose="02020603050405020304" pitchFamily="18" charset="0"/>
              </a:rPr>
              <a:t>Select the current picture frame, right-click and select </a:t>
            </a:r>
            <a:r>
              <a:rPr kumimoji="0" lang="en-GB" altLang="en-US" sz="1000" b="0" i="0" u="none" strike="noStrike" cap="none" normalizeH="0" baseline="0" noProof="1">
                <a:ln>
                  <a:noFill/>
                </a:ln>
                <a:solidFill>
                  <a:schemeClr val="tx1"/>
                </a:solidFill>
                <a:effectLst/>
                <a:latin typeface="Segoe UI Semibold" panose="020B0702040204020203" pitchFamily="34" charset="0"/>
                <a:ea typeface="Times New Roman" panose="02020603050405020304" pitchFamily="18" charset="0"/>
                <a:cs typeface="Segoe UI Semibold" panose="020B0702040204020203" pitchFamily="34" charset="0"/>
              </a:rPr>
              <a:t>Change picture…</a:t>
            </a:r>
            <a:endParaRPr kumimoji="0" lang="en-GB" altLang="en-US" sz="800" b="0" i="0" u="none" strike="noStrike" cap="none" normalizeH="0" baseline="0" noProof="1">
              <a:ln>
                <a:noFill/>
              </a:ln>
              <a:solidFill>
                <a:schemeClr val="tx1"/>
              </a:solidFill>
              <a:effectLst/>
              <a:latin typeface="Segoe UI Semibold" panose="020B0702040204020203" pitchFamily="34" charset="0"/>
              <a:cs typeface="Segoe UI Semibold" panose="020B0702040204020203" pitchFamily="34" charset="0"/>
            </a:endParaRPr>
          </a:p>
          <a:p>
            <a:pPr marL="0" marR="0" lvl="0" indent="0" algn="l" defTabSz="914400" rtl="0" eaLnBrk="0" fontAlgn="base" latinLnBrk="0" hangingPunct="0">
              <a:lnSpc>
                <a:spcPct val="100000"/>
              </a:lnSpc>
              <a:spcBef>
                <a:spcPts val="300"/>
              </a:spcBef>
              <a:spcAft>
                <a:spcPct val="0"/>
              </a:spcAft>
              <a:buClrTx/>
              <a:buSzTx/>
              <a:buFontTx/>
              <a:buNone/>
              <a:tabLst/>
            </a:pPr>
            <a:r>
              <a:rPr kumimoji="0" lang="en-GB" altLang="en-US" sz="1000" b="1" i="0" u="none" strike="noStrike" cap="none" normalizeH="0" baseline="0" noProof="1">
                <a:ln>
                  <a:noFill/>
                </a:ln>
                <a:solidFill>
                  <a:schemeClr val="tx1"/>
                </a:solidFill>
                <a:effectLst/>
                <a:latin typeface="Segoe UI Semibold" panose="020B0702040204020203" pitchFamily="34" charset="0"/>
                <a:ea typeface="Times New Roman" panose="02020603050405020304" pitchFamily="18" charset="0"/>
                <a:cs typeface="Segoe UI Semibold" panose="020B0702040204020203" pitchFamily="34" charset="0"/>
              </a:rPr>
              <a:t>2. </a:t>
            </a:r>
            <a:r>
              <a:rPr kumimoji="0" lang="en-GB" altLang="en-US" sz="1000" b="0" i="0" u="none" strike="noStrike" cap="none" normalizeH="0" baseline="0" noProof="1">
                <a:ln>
                  <a:noFill/>
                </a:ln>
                <a:solidFill>
                  <a:schemeClr val="tx1"/>
                </a:solidFill>
                <a:effectLst/>
                <a:latin typeface="+mn-lt"/>
                <a:ea typeface="Times New Roman" panose="02020603050405020304" pitchFamily="18" charset="0"/>
              </a:rPr>
              <a:t>Find and choose your new picture.</a:t>
            </a:r>
            <a:endParaRPr kumimoji="0" lang="en-GB" altLang="en-US" sz="800" b="0" i="0" u="none" strike="noStrike" cap="none" normalizeH="0" baseline="0" noProof="1">
              <a:ln>
                <a:noFill/>
              </a:ln>
              <a:solidFill>
                <a:schemeClr val="tx1"/>
              </a:solidFill>
              <a:effectLst/>
              <a:latin typeface="+mn-lt"/>
            </a:endParaRPr>
          </a:p>
          <a:p>
            <a:pPr marL="0" marR="0" lvl="0" indent="0" algn="l" defTabSz="914400" rtl="0" eaLnBrk="0" fontAlgn="base" latinLnBrk="0" hangingPunct="0">
              <a:lnSpc>
                <a:spcPct val="100000"/>
              </a:lnSpc>
              <a:spcBef>
                <a:spcPts val="300"/>
              </a:spcBef>
              <a:spcAft>
                <a:spcPct val="0"/>
              </a:spcAft>
              <a:buClrTx/>
              <a:buSzTx/>
              <a:buFontTx/>
              <a:buNone/>
              <a:tabLst/>
            </a:pPr>
            <a:r>
              <a:rPr kumimoji="0" lang="en-GB" altLang="en-US" sz="1000" b="0" i="0" u="none" strike="noStrike" cap="none" normalizeH="0" baseline="0" noProof="1">
                <a:ln>
                  <a:noFill/>
                </a:ln>
                <a:solidFill>
                  <a:schemeClr val="tx1"/>
                </a:solidFill>
                <a:effectLst/>
                <a:latin typeface="Segoe UI Semibold" panose="020B0702040204020203" pitchFamily="34" charset="0"/>
                <a:ea typeface="Times New Roman" panose="02020603050405020304" pitchFamily="18" charset="0"/>
                <a:cs typeface="Segoe UI Semibold" panose="020B0702040204020203" pitchFamily="34" charset="0"/>
              </a:rPr>
              <a:t>3. </a:t>
            </a:r>
            <a:r>
              <a:rPr kumimoji="0" lang="en-GB" altLang="en-US" sz="1000" b="0" i="0" u="none" strike="noStrike" cap="none" normalizeH="0" baseline="0" noProof="1">
                <a:ln>
                  <a:noFill/>
                </a:ln>
                <a:solidFill>
                  <a:schemeClr val="tx1"/>
                </a:solidFill>
                <a:effectLst/>
                <a:latin typeface="+mn-lt"/>
                <a:ea typeface="Times New Roman" panose="02020603050405020304" pitchFamily="18" charset="0"/>
              </a:rPr>
              <a:t>Insert the new picture.</a:t>
            </a:r>
            <a:endParaRPr kumimoji="0" lang="en-GB" altLang="en-US" sz="800" b="0" i="0" u="none" strike="noStrike" cap="none" normalizeH="0" baseline="0" noProof="1">
              <a:ln>
                <a:noFill/>
              </a:ln>
              <a:solidFill>
                <a:schemeClr val="tx1"/>
              </a:solidFill>
              <a:effectLst/>
              <a:latin typeface="+mn-lt"/>
            </a:endParaRPr>
          </a:p>
          <a:p>
            <a:pPr marL="0" marR="0" lvl="0" indent="0" algn="l" defTabSz="914400" rtl="0" eaLnBrk="0" fontAlgn="base" latinLnBrk="0" hangingPunct="0">
              <a:lnSpc>
                <a:spcPct val="100000"/>
              </a:lnSpc>
              <a:spcBef>
                <a:spcPts val="300"/>
              </a:spcBef>
              <a:spcAft>
                <a:spcPct val="0"/>
              </a:spcAft>
              <a:buClrTx/>
              <a:buSzTx/>
              <a:buFontTx/>
              <a:buNone/>
              <a:tabLst/>
            </a:pPr>
            <a:r>
              <a:rPr kumimoji="0" lang="en-GB" altLang="en-US" sz="1000" b="0" i="0" u="none" strike="noStrike" cap="none" normalizeH="0" baseline="0" noProof="1">
                <a:ln>
                  <a:noFill/>
                </a:ln>
                <a:solidFill>
                  <a:schemeClr val="tx1"/>
                </a:solidFill>
                <a:effectLst/>
                <a:latin typeface="Segoe UI Semibold" panose="020B0702040204020203" pitchFamily="34" charset="0"/>
                <a:ea typeface="Times New Roman" panose="02020603050405020304" pitchFamily="18" charset="0"/>
                <a:cs typeface="Segoe UI Semibold" panose="020B0702040204020203" pitchFamily="34" charset="0"/>
              </a:rPr>
              <a:t>4. </a:t>
            </a:r>
            <a:r>
              <a:rPr kumimoji="0" lang="en-GB" altLang="en-US" sz="1000" b="0" i="0" u="none" strike="noStrike" cap="none" normalizeH="0" baseline="0" noProof="1">
                <a:ln>
                  <a:noFill/>
                </a:ln>
                <a:solidFill>
                  <a:schemeClr val="tx1"/>
                </a:solidFill>
                <a:effectLst/>
                <a:latin typeface="+mn-lt"/>
                <a:ea typeface="Times New Roman" panose="02020603050405020304" pitchFamily="18" charset="0"/>
              </a:rPr>
              <a:t>The new picture will automatically be centered in the placeholder area, possibly leaving blank space.</a:t>
            </a:r>
            <a:endParaRPr kumimoji="0" lang="en-GB" altLang="en-US" sz="800" b="0" i="0" u="none" strike="noStrike" cap="none" normalizeH="0" baseline="0" noProof="1">
              <a:ln>
                <a:noFill/>
              </a:ln>
              <a:solidFill>
                <a:schemeClr val="tx1"/>
              </a:solidFill>
              <a:effectLst/>
              <a:latin typeface="+mn-lt"/>
            </a:endParaRPr>
          </a:p>
          <a:p>
            <a:pPr marL="0" marR="0" lvl="0" indent="0" algn="l" defTabSz="914400" rtl="0" eaLnBrk="0" fontAlgn="base" latinLnBrk="0" hangingPunct="0">
              <a:lnSpc>
                <a:spcPct val="100000"/>
              </a:lnSpc>
              <a:spcBef>
                <a:spcPts val="300"/>
              </a:spcBef>
              <a:spcAft>
                <a:spcPct val="0"/>
              </a:spcAft>
              <a:buClrTx/>
              <a:buSzTx/>
              <a:buFontTx/>
              <a:buNone/>
              <a:tabLst/>
            </a:pPr>
            <a:r>
              <a:rPr kumimoji="0" lang="en-GB" altLang="en-US" sz="1000" b="0" i="0" u="none" strike="noStrike" cap="none" normalizeH="0" baseline="0" noProof="1">
                <a:ln>
                  <a:noFill/>
                </a:ln>
                <a:solidFill>
                  <a:schemeClr val="tx1"/>
                </a:solidFill>
                <a:effectLst/>
                <a:latin typeface="Segoe UI Semibold" panose="020B0702040204020203" pitchFamily="34" charset="0"/>
                <a:ea typeface="Times New Roman" panose="02020603050405020304" pitchFamily="18" charset="0"/>
                <a:cs typeface="Segoe UI Semibold" panose="020B0702040204020203" pitchFamily="34" charset="0"/>
              </a:rPr>
              <a:t>5. </a:t>
            </a:r>
            <a:r>
              <a:rPr kumimoji="0" lang="en-GB" altLang="en-US" sz="1000" b="0" i="0" u="none" strike="noStrike" cap="none" normalizeH="0" baseline="0" noProof="1">
                <a:ln>
                  <a:noFill/>
                </a:ln>
                <a:solidFill>
                  <a:schemeClr val="tx1"/>
                </a:solidFill>
                <a:effectLst/>
                <a:latin typeface="+mn-lt"/>
                <a:ea typeface="Times New Roman" panose="02020603050405020304" pitchFamily="18" charset="0"/>
              </a:rPr>
              <a:t>Press the </a:t>
            </a:r>
            <a:r>
              <a:rPr kumimoji="0" lang="en-GB" altLang="en-US" sz="1000" b="0" i="0" u="none" strike="noStrike" cap="none" normalizeH="0" baseline="0" noProof="1">
                <a:ln>
                  <a:noFill/>
                </a:ln>
                <a:solidFill>
                  <a:schemeClr val="tx1"/>
                </a:solidFill>
                <a:effectLst/>
                <a:latin typeface="Segoe UI Semibold" panose="020B0702040204020203" pitchFamily="34" charset="0"/>
                <a:ea typeface="Times New Roman" panose="02020603050405020304" pitchFamily="18" charset="0"/>
                <a:cs typeface="Segoe UI Semibold" panose="020B0702040204020203" pitchFamily="34" charset="0"/>
              </a:rPr>
              <a:t>Reset</a:t>
            </a:r>
            <a:r>
              <a:rPr kumimoji="0" lang="en-GB" altLang="en-US" sz="1000" b="0" i="0" u="none" strike="noStrike" cap="none" normalizeH="0" baseline="0" noProof="1">
                <a:ln>
                  <a:noFill/>
                </a:ln>
                <a:solidFill>
                  <a:schemeClr val="tx1"/>
                </a:solidFill>
                <a:effectLst/>
                <a:latin typeface="+mn-lt"/>
                <a:ea typeface="Times New Roman" panose="02020603050405020304" pitchFamily="18" charset="0"/>
              </a:rPr>
              <a:t> button, located on the left-hand side of the </a:t>
            </a:r>
            <a:r>
              <a:rPr kumimoji="0" lang="en-GB" altLang="en-US" sz="1000" b="0" i="0" u="none" strike="noStrike" cap="none" normalizeH="0" baseline="0" noProof="1">
                <a:ln>
                  <a:noFill/>
                </a:ln>
                <a:solidFill>
                  <a:schemeClr val="tx1"/>
                </a:solidFill>
                <a:effectLst/>
                <a:latin typeface="Segoe UI Semibold" panose="020B0702040204020203" pitchFamily="34" charset="0"/>
                <a:ea typeface="Times New Roman" panose="02020603050405020304" pitchFamily="18" charset="0"/>
                <a:cs typeface="Segoe UI Semibold" panose="020B0702040204020203" pitchFamily="34" charset="0"/>
              </a:rPr>
              <a:t>Home</a:t>
            </a:r>
            <a:r>
              <a:rPr kumimoji="0" lang="en-GB" altLang="en-US" sz="1000" b="0" i="0" u="none" strike="noStrike" cap="none" normalizeH="0" baseline="0" noProof="1">
                <a:ln>
                  <a:noFill/>
                </a:ln>
                <a:solidFill>
                  <a:schemeClr val="tx1"/>
                </a:solidFill>
                <a:effectLst/>
                <a:latin typeface="+mn-lt"/>
                <a:ea typeface="Times New Roman" panose="02020603050405020304" pitchFamily="18" charset="0"/>
              </a:rPr>
              <a:t> tool bar, between </a:t>
            </a:r>
            <a:r>
              <a:rPr kumimoji="0" lang="en-GB" altLang="en-US" sz="1000" b="0" i="0" u="none" strike="noStrike" cap="none" normalizeH="0" baseline="0" noProof="1">
                <a:ln>
                  <a:noFill/>
                </a:ln>
                <a:solidFill>
                  <a:schemeClr val="tx1"/>
                </a:solidFill>
                <a:effectLst/>
                <a:latin typeface="Segoe UI Semibold" panose="020B0702040204020203" pitchFamily="34" charset="0"/>
                <a:ea typeface="Times New Roman" panose="02020603050405020304" pitchFamily="18" charset="0"/>
                <a:cs typeface="Segoe UI Semibold" panose="020B0702040204020203" pitchFamily="34" charset="0"/>
              </a:rPr>
              <a:t>Layout</a:t>
            </a:r>
            <a:r>
              <a:rPr kumimoji="0" lang="en-GB" altLang="en-US" sz="1000" b="0" i="0" u="none" strike="noStrike" cap="none" normalizeH="0" baseline="0" noProof="1">
                <a:ln>
                  <a:noFill/>
                </a:ln>
                <a:solidFill>
                  <a:schemeClr val="tx1"/>
                </a:solidFill>
                <a:effectLst/>
                <a:latin typeface="+mn-lt"/>
                <a:ea typeface="Times New Roman" panose="02020603050405020304" pitchFamily="18" charset="0"/>
              </a:rPr>
              <a:t> and </a:t>
            </a:r>
            <a:r>
              <a:rPr kumimoji="0" lang="en-GB" altLang="en-US" sz="1000" b="0" i="0" u="none" strike="noStrike" cap="none" normalizeH="0" baseline="0" noProof="1">
                <a:ln>
                  <a:noFill/>
                </a:ln>
                <a:solidFill>
                  <a:schemeClr val="tx1"/>
                </a:solidFill>
                <a:effectLst/>
                <a:latin typeface="Segoe UI Semibold" panose="020B0702040204020203" pitchFamily="34" charset="0"/>
                <a:ea typeface="Times New Roman" panose="02020603050405020304" pitchFamily="18" charset="0"/>
                <a:cs typeface="Segoe UI Semibold" panose="020B0702040204020203" pitchFamily="34" charset="0"/>
              </a:rPr>
              <a:t>Section</a:t>
            </a:r>
            <a:r>
              <a:rPr kumimoji="0" lang="en-GB" altLang="en-US" sz="1000" b="0" i="0" u="none" strike="noStrike" cap="none" normalizeH="0" baseline="0" noProof="1">
                <a:ln>
                  <a:noFill/>
                </a:ln>
                <a:solidFill>
                  <a:schemeClr val="tx1"/>
                </a:solidFill>
                <a:effectLst/>
                <a:latin typeface="+mn-lt"/>
                <a:ea typeface="Times New Roman" panose="02020603050405020304" pitchFamily="18" charset="0"/>
              </a:rPr>
              <a:t>.</a:t>
            </a:r>
            <a:endParaRPr kumimoji="0" lang="en-GB" altLang="en-US" sz="800" b="0" i="0" u="none" strike="noStrike" cap="none" normalizeH="0" baseline="0" noProof="1">
              <a:ln>
                <a:noFill/>
              </a:ln>
              <a:solidFill>
                <a:schemeClr val="tx1"/>
              </a:solidFill>
              <a:effectLst/>
              <a:latin typeface="+mn-lt"/>
            </a:endParaRPr>
          </a:p>
          <a:p>
            <a:pPr marL="0" marR="0" lvl="0" indent="0" algn="l" defTabSz="914400" rtl="0" eaLnBrk="0" fontAlgn="base" latinLnBrk="0" hangingPunct="0">
              <a:lnSpc>
                <a:spcPct val="100000"/>
              </a:lnSpc>
              <a:spcBef>
                <a:spcPts val="300"/>
              </a:spcBef>
              <a:spcAft>
                <a:spcPct val="0"/>
              </a:spcAft>
              <a:buClrTx/>
              <a:buSzTx/>
              <a:buFontTx/>
              <a:buNone/>
              <a:tabLst/>
            </a:pPr>
            <a:r>
              <a:rPr kumimoji="0" lang="en-GB" altLang="en-US" sz="1000" b="0" i="0" u="none" strike="noStrike" cap="none" normalizeH="0" baseline="0" noProof="1">
                <a:ln>
                  <a:noFill/>
                </a:ln>
                <a:solidFill>
                  <a:schemeClr val="tx1"/>
                </a:solidFill>
                <a:effectLst/>
                <a:latin typeface="Segoe UI Semibold" panose="020B0702040204020203" pitchFamily="34" charset="0"/>
                <a:ea typeface="Times New Roman" panose="02020603050405020304" pitchFamily="18" charset="0"/>
                <a:cs typeface="Segoe UI Semibold" panose="020B0702040204020203" pitchFamily="34" charset="0"/>
              </a:rPr>
              <a:t>6. </a:t>
            </a:r>
            <a:r>
              <a:rPr kumimoji="0" lang="en-GB" altLang="en-US" sz="1000" b="0" i="0" u="none" strike="noStrike" cap="none" normalizeH="0" baseline="0" noProof="1">
                <a:ln>
                  <a:noFill/>
                </a:ln>
                <a:solidFill>
                  <a:schemeClr val="tx1"/>
                </a:solidFill>
                <a:effectLst/>
                <a:latin typeface="+mn-lt"/>
                <a:ea typeface="Times New Roman" panose="02020603050405020304" pitchFamily="18" charset="0"/>
              </a:rPr>
              <a:t>The picture should now fill the entire placeholder area.</a:t>
            </a:r>
            <a:endParaRPr kumimoji="0" lang="en-GB" altLang="en-US" sz="800" b="0" i="0" u="none" strike="noStrike" cap="none" normalizeH="0" baseline="0" noProof="1">
              <a:ln>
                <a:noFill/>
              </a:ln>
              <a:solidFill>
                <a:schemeClr val="tx1"/>
              </a:solidFill>
              <a:effectLst/>
              <a:latin typeface="+mn-lt"/>
            </a:endParaRPr>
          </a:p>
          <a:p>
            <a:pPr marL="0" marR="0" lvl="0" indent="0" algn="l" defTabSz="914400" rtl="0" eaLnBrk="0" fontAlgn="base" latinLnBrk="0" hangingPunct="0">
              <a:lnSpc>
                <a:spcPct val="100000"/>
              </a:lnSpc>
              <a:spcBef>
                <a:spcPts val="300"/>
              </a:spcBef>
              <a:spcAft>
                <a:spcPct val="0"/>
              </a:spcAft>
              <a:buClrTx/>
              <a:buSzTx/>
              <a:buFontTx/>
              <a:buNone/>
              <a:tabLst/>
            </a:pPr>
            <a:r>
              <a:rPr kumimoji="0" lang="en-GB" altLang="en-US" sz="1000" b="0" i="0" u="none" strike="noStrike" cap="none" normalizeH="0" baseline="0" noProof="1">
                <a:ln>
                  <a:noFill/>
                </a:ln>
                <a:solidFill>
                  <a:schemeClr val="tx1"/>
                </a:solidFill>
                <a:effectLst/>
                <a:latin typeface="Segoe UI Semibold" panose="020B0702040204020203" pitchFamily="34" charset="0"/>
                <a:ea typeface="Times New Roman" panose="02020603050405020304" pitchFamily="18" charset="0"/>
                <a:cs typeface="Segoe UI Semibold" panose="020B0702040204020203" pitchFamily="34" charset="0"/>
              </a:rPr>
              <a:t>7. </a:t>
            </a:r>
            <a:r>
              <a:rPr kumimoji="0" lang="en-GB" altLang="en-US" sz="1000" b="0" i="0" u="none" strike="noStrike" cap="none" normalizeH="0" baseline="0" noProof="1">
                <a:ln>
                  <a:noFill/>
                </a:ln>
                <a:solidFill>
                  <a:schemeClr val="tx1"/>
                </a:solidFill>
                <a:effectLst/>
                <a:latin typeface="+mn-lt"/>
                <a:ea typeface="Times New Roman" panose="02020603050405020304" pitchFamily="18" charset="0"/>
              </a:rPr>
              <a:t>To display your preferred section of the new picture, right-click and select </a:t>
            </a:r>
            <a:r>
              <a:rPr kumimoji="0" lang="en-GB" altLang="en-US" sz="1000" b="0" i="0" u="none" strike="noStrike" cap="none" normalizeH="0" baseline="0" noProof="1">
                <a:ln>
                  <a:noFill/>
                </a:ln>
                <a:solidFill>
                  <a:schemeClr val="tx1"/>
                </a:solidFill>
                <a:effectLst/>
                <a:latin typeface="Segoe UI Semibold" panose="020B0702040204020203" pitchFamily="34" charset="0"/>
                <a:ea typeface="Times New Roman" panose="02020603050405020304" pitchFamily="18" charset="0"/>
                <a:cs typeface="Segoe UI Semibold" panose="020B0702040204020203" pitchFamily="34" charset="0"/>
              </a:rPr>
              <a:t>Crop</a:t>
            </a:r>
            <a:r>
              <a:rPr kumimoji="0" lang="en-GB" altLang="en-US" sz="1000" b="0" i="0" u="none" strike="noStrike" cap="none" normalizeH="0" baseline="0" noProof="1">
                <a:ln>
                  <a:noFill/>
                </a:ln>
                <a:solidFill>
                  <a:schemeClr val="tx1"/>
                </a:solidFill>
                <a:effectLst/>
                <a:latin typeface="+mn-lt"/>
                <a:ea typeface="Times New Roman" panose="02020603050405020304" pitchFamily="18" charset="0"/>
              </a:rPr>
              <a:t> to enlarge and move the picture within the placeholder area.</a:t>
            </a:r>
            <a:endParaRPr kumimoji="0" lang="en-GB" altLang="en-US" sz="1200" b="0" i="0" u="none" strike="noStrike" cap="none" normalizeH="0" baseline="0" noProof="1">
              <a:ln>
                <a:noFill/>
              </a:ln>
              <a:solidFill>
                <a:schemeClr val="tx1"/>
              </a:solidFill>
              <a:effectLst/>
              <a:latin typeface="+mn-lt"/>
            </a:endParaRPr>
          </a:p>
        </p:txBody>
      </p:sp>
    </p:spTree>
    <p:extLst>
      <p:ext uri="{BB962C8B-B14F-4D97-AF65-F5344CB8AC3E}">
        <p14:creationId xmlns:p14="http://schemas.microsoft.com/office/powerpoint/2010/main" val="180317320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Main slide, full-width image">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solidFill>
                  <a:srgbClr val="007CA0"/>
                </a:solidFill>
              </a:defRPr>
            </a:lvl1pPr>
          </a:lstStyle>
          <a:p>
            <a:r>
              <a:rPr lang="en-US"/>
              <a:t>Click to add title</a:t>
            </a:r>
            <a:endParaRPr lang="en-US" noProof="0"/>
          </a:p>
        </p:txBody>
      </p:sp>
      <p:sp>
        <p:nvSpPr>
          <p:cNvPr id="4" name="Date_DateCustomA"/>
          <p:cNvSpPr>
            <a:spLocks noGrp="1"/>
          </p:cNvSpPr>
          <p:nvPr>
            <p:ph type="dt" sz="half" idx="10"/>
          </p:nvPr>
        </p:nvSpPr>
        <p:spPr/>
        <p:txBody>
          <a:bodyPr/>
          <a:lstStyle/>
          <a:p>
            <a:fld id="{100EDFAF-52FB-4580-BE8C-94D4E460DB7B}" type="datetime3">
              <a:rPr lang="en-US" noProof="0" smtClean="0"/>
              <a:t>24 November 2020</a:t>
            </a:fld>
            <a:endParaRPr lang="en-US" noProof="0"/>
          </a:p>
        </p:txBody>
      </p:sp>
      <p:sp>
        <p:nvSpPr>
          <p:cNvPr id="5" name="FLD_PresentationTitle"/>
          <p:cNvSpPr>
            <a:spLocks noGrp="1"/>
          </p:cNvSpPr>
          <p:nvPr>
            <p:ph type="ftr" sz="quarter" idx="11"/>
          </p:nvPr>
        </p:nvSpPr>
        <p:spPr/>
        <p:txBody>
          <a:bodyPr/>
          <a:lstStyle/>
          <a:p>
            <a:endParaRPr lang="en-US" noProof="0"/>
          </a:p>
        </p:txBody>
      </p:sp>
      <p:sp>
        <p:nvSpPr>
          <p:cNvPr id="6" name="Slide Number Placeholder 5"/>
          <p:cNvSpPr>
            <a:spLocks noGrp="1"/>
          </p:cNvSpPr>
          <p:nvPr>
            <p:ph type="sldNum" sz="quarter" idx="12"/>
          </p:nvPr>
        </p:nvSpPr>
        <p:spPr/>
        <p:txBody>
          <a:bodyPr/>
          <a:lstStyle/>
          <a:p>
            <a:fld id="{859873C9-BF5D-4A9A-BB31-45BBB7BABAF7}" type="slidenum">
              <a:rPr lang="en-US" noProof="0" smtClean="0"/>
              <a:t>‹#›</a:t>
            </a:fld>
            <a:endParaRPr lang="en-US" noProof="0"/>
          </a:p>
        </p:txBody>
      </p:sp>
      <p:sp>
        <p:nvSpPr>
          <p:cNvPr id="9" name="Picture Placeholder 8"/>
          <p:cNvSpPr>
            <a:spLocks noGrp="1"/>
          </p:cNvSpPr>
          <p:nvPr>
            <p:ph type="pic" sz="quarter" idx="13" hasCustomPrompt="1"/>
          </p:nvPr>
        </p:nvSpPr>
        <p:spPr>
          <a:xfrm>
            <a:off x="0" y="1790245"/>
            <a:ext cx="12193200" cy="4299405"/>
          </a:xfrm>
        </p:spPr>
        <p:txBody>
          <a:bodyPr tIns="828000" anchor="ctr" anchorCtr="0"/>
          <a:lstStyle>
            <a:lvl1pPr marL="0" indent="0" algn="ctr">
              <a:buFontTx/>
              <a:buNone/>
              <a:defRPr sz="1600"/>
            </a:lvl1pPr>
          </a:lstStyle>
          <a:p>
            <a:r>
              <a:rPr lang="en-GB"/>
              <a:t>Click on the icon to add a picture</a:t>
            </a:r>
          </a:p>
        </p:txBody>
      </p:sp>
      <p:grpSp>
        <p:nvGrpSpPr>
          <p:cNvPr id="12" name="Group 11"/>
          <p:cNvGrpSpPr/>
          <p:nvPr userDrawn="1"/>
        </p:nvGrpSpPr>
        <p:grpSpPr>
          <a:xfrm>
            <a:off x="-1245870" y="2354"/>
            <a:ext cx="1147243" cy="2060192"/>
            <a:chOff x="-1245870" y="2354"/>
            <a:chExt cx="1147243" cy="2060192"/>
          </a:xfrm>
        </p:grpSpPr>
        <p:pic>
          <p:nvPicPr>
            <p:cNvPr id="13" name="Picture 12"/>
            <p:cNvPicPr>
              <a:picLocks noChangeAspect="1"/>
            </p:cNvPicPr>
            <p:nvPr userDrawn="1"/>
          </p:nvPicPr>
          <p:blipFill rotWithShape="1">
            <a:blip r:embed="rId2"/>
            <a:srcRect b="18710"/>
            <a:stretch/>
          </p:blipFill>
          <p:spPr>
            <a:xfrm>
              <a:off x="-1245869" y="2354"/>
              <a:ext cx="1147242" cy="1420335"/>
            </a:xfrm>
            <a:prstGeom prst="rect">
              <a:avLst/>
            </a:prstGeom>
          </p:spPr>
        </p:pic>
        <p:sp>
          <p:nvSpPr>
            <p:cNvPr id="14" name="TextBox 13"/>
            <p:cNvSpPr txBox="1"/>
            <p:nvPr userDrawn="1"/>
          </p:nvSpPr>
          <p:spPr>
            <a:xfrm>
              <a:off x="-1245870" y="1446993"/>
              <a:ext cx="1143000" cy="615553"/>
            </a:xfrm>
            <a:prstGeom prst="rect">
              <a:avLst/>
            </a:prstGeom>
            <a:noFill/>
          </p:spPr>
          <p:txBody>
            <a:bodyPr wrap="square" lIns="0" tIns="0" rIns="0" bIns="0" rtlCol="0">
              <a:spAutoFit/>
            </a:bodyPr>
            <a:lstStyle/>
            <a:p>
              <a:r>
                <a:rPr lang="en-US" sz="1000"/>
                <a:t>Change the header color: Choose only between these four medium dark colors</a:t>
              </a:r>
            </a:p>
          </p:txBody>
        </p:sp>
        <p:sp>
          <p:nvSpPr>
            <p:cNvPr id="15" name="Rectangle 14"/>
            <p:cNvSpPr/>
            <p:nvPr userDrawn="1"/>
          </p:nvSpPr>
          <p:spPr>
            <a:xfrm>
              <a:off x="-1245870" y="1274732"/>
              <a:ext cx="458433" cy="147957"/>
            </a:xfrm>
            <a:prstGeom prst="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10000"/>
                </a:lnSpc>
                <a:spcBef>
                  <a:spcPts val="1000"/>
                </a:spcBef>
              </a:pPr>
              <a:endParaRPr lang="en-US" sz="2400" noProof="0" err="1"/>
            </a:p>
          </p:txBody>
        </p:sp>
      </p:grpSp>
      <p:sp>
        <p:nvSpPr>
          <p:cNvPr id="11" name="TextBox 10"/>
          <p:cNvSpPr txBox="1"/>
          <p:nvPr userDrawn="1"/>
        </p:nvSpPr>
        <p:spPr>
          <a:xfrm>
            <a:off x="12290627" y="-29980"/>
            <a:ext cx="1180556" cy="5193729"/>
          </a:xfrm>
          <a:prstGeom prst="rect">
            <a:avLst/>
          </a:prstGeom>
          <a:noFill/>
        </p:spPr>
        <p:txBody>
          <a:bodyPr wrap="square" lIns="0" tIns="0" rIns="0" bIns="0" rtlCol="0">
            <a:spAutoFit/>
          </a:bodyPr>
          <a:lstStyle/>
          <a:p>
            <a:pPr marL="0" marR="0" lvl="0" indent="0" algn="l" defTabSz="914400" rtl="0" eaLnBrk="0" fontAlgn="base" latinLnBrk="0" hangingPunct="0">
              <a:lnSpc>
                <a:spcPct val="100000"/>
              </a:lnSpc>
              <a:spcBef>
                <a:spcPts val="300"/>
              </a:spcBef>
              <a:spcAft>
                <a:spcPct val="0"/>
              </a:spcAft>
              <a:buClrTx/>
              <a:buSzTx/>
              <a:buFontTx/>
              <a:buNone/>
              <a:tabLst/>
            </a:pPr>
            <a:r>
              <a:rPr kumimoji="0" lang="en-GB" altLang="en-US" sz="1000" b="1" i="0" u="none" strike="noStrike" cap="none" normalizeH="0" baseline="0" noProof="1">
                <a:ln>
                  <a:noFill/>
                </a:ln>
                <a:solidFill>
                  <a:schemeClr val="tx1"/>
                </a:solidFill>
                <a:effectLst/>
                <a:latin typeface="Segoe UI Semibold" panose="020B0702040204020203" pitchFamily="34" charset="0"/>
                <a:ea typeface="Times New Roman" panose="02020603050405020304" pitchFamily="18" charset="0"/>
                <a:cs typeface="Segoe UI Semibold" panose="020B0702040204020203" pitchFamily="34" charset="0"/>
              </a:rPr>
              <a:t>To change a picture</a:t>
            </a:r>
            <a:endParaRPr kumimoji="0" lang="en-GB" altLang="en-US" sz="800" b="0" i="0" u="none" strike="noStrike" cap="none" normalizeH="0" baseline="0" noProof="1">
              <a:ln>
                <a:noFill/>
              </a:ln>
              <a:solidFill>
                <a:schemeClr val="tx1"/>
              </a:solidFill>
              <a:effectLst/>
              <a:latin typeface="Segoe UI Semibold" panose="020B0702040204020203" pitchFamily="34" charset="0"/>
              <a:cs typeface="Segoe UI Semibold" panose="020B0702040204020203" pitchFamily="34" charset="0"/>
            </a:endParaRPr>
          </a:p>
          <a:p>
            <a:pPr marL="0" marR="0" lvl="0" indent="0" algn="l" defTabSz="914400" rtl="0" eaLnBrk="0" fontAlgn="base" latinLnBrk="0" hangingPunct="0">
              <a:lnSpc>
                <a:spcPct val="100000"/>
              </a:lnSpc>
              <a:spcBef>
                <a:spcPts val="300"/>
              </a:spcBef>
              <a:spcAft>
                <a:spcPct val="0"/>
              </a:spcAft>
              <a:buClrTx/>
              <a:buSzTx/>
              <a:buFontTx/>
              <a:buNone/>
              <a:tabLst/>
            </a:pPr>
            <a:r>
              <a:rPr kumimoji="0" lang="en-GB" altLang="en-US" sz="1000" b="0" i="0" u="none" strike="noStrike" cap="none" normalizeH="0" baseline="0" noProof="1">
                <a:ln>
                  <a:noFill/>
                </a:ln>
                <a:solidFill>
                  <a:schemeClr val="tx1"/>
                </a:solidFill>
                <a:effectLst/>
                <a:latin typeface="Segoe UI Semibold" panose="020B0702040204020203" pitchFamily="34" charset="0"/>
                <a:ea typeface="Times New Roman" panose="02020603050405020304" pitchFamily="18" charset="0"/>
                <a:cs typeface="Segoe UI Semibold" panose="020B0702040204020203" pitchFamily="34" charset="0"/>
              </a:rPr>
              <a:t>1. </a:t>
            </a:r>
            <a:r>
              <a:rPr kumimoji="0" lang="en-GB" altLang="en-US" sz="1000" b="0" i="0" u="none" strike="noStrike" cap="none" normalizeH="0" baseline="0" noProof="1">
                <a:ln>
                  <a:noFill/>
                </a:ln>
                <a:solidFill>
                  <a:schemeClr val="tx1"/>
                </a:solidFill>
                <a:effectLst/>
                <a:latin typeface="+mn-lt"/>
                <a:ea typeface="Times New Roman" panose="02020603050405020304" pitchFamily="18" charset="0"/>
              </a:rPr>
              <a:t>Select the current picture frame, right-click and select </a:t>
            </a:r>
            <a:r>
              <a:rPr kumimoji="0" lang="en-GB" altLang="en-US" sz="1000" b="0" i="0" u="none" strike="noStrike" cap="none" normalizeH="0" baseline="0" noProof="1">
                <a:ln>
                  <a:noFill/>
                </a:ln>
                <a:solidFill>
                  <a:schemeClr val="tx1"/>
                </a:solidFill>
                <a:effectLst/>
                <a:latin typeface="Segoe UI Semibold" panose="020B0702040204020203" pitchFamily="34" charset="0"/>
                <a:ea typeface="Times New Roman" panose="02020603050405020304" pitchFamily="18" charset="0"/>
                <a:cs typeface="Segoe UI Semibold" panose="020B0702040204020203" pitchFamily="34" charset="0"/>
              </a:rPr>
              <a:t>Change picture…</a:t>
            </a:r>
            <a:endParaRPr kumimoji="0" lang="en-GB" altLang="en-US" sz="800" b="0" i="0" u="none" strike="noStrike" cap="none" normalizeH="0" baseline="0" noProof="1">
              <a:ln>
                <a:noFill/>
              </a:ln>
              <a:solidFill>
                <a:schemeClr val="tx1"/>
              </a:solidFill>
              <a:effectLst/>
              <a:latin typeface="Segoe UI Semibold" panose="020B0702040204020203" pitchFamily="34" charset="0"/>
              <a:cs typeface="Segoe UI Semibold" panose="020B0702040204020203" pitchFamily="34" charset="0"/>
            </a:endParaRPr>
          </a:p>
          <a:p>
            <a:pPr marL="0" marR="0" lvl="0" indent="0" algn="l" defTabSz="914400" rtl="0" eaLnBrk="0" fontAlgn="base" latinLnBrk="0" hangingPunct="0">
              <a:lnSpc>
                <a:spcPct val="100000"/>
              </a:lnSpc>
              <a:spcBef>
                <a:spcPts val="300"/>
              </a:spcBef>
              <a:spcAft>
                <a:spcPct val="0"/>
              </a:spcAft>
              <a:buClrTx/>
              <a:buSzTx/>
              <a:buFontTx/>
              <a:buNone/>
              <a:tabLst/>
            </a:pPr>
            <a:r>
              <a:rPr kumimoji="0" lang="en-GB" altLang="en-US" sz="1000" b="1" i="0" u="none" strike="noStrike" cap="none" normalizeH="0" baseline="0" noProof="1">
                <a:ln>
                  <a:noFill/>
                </a:ln>
                <a:solidFill>
                  <a:schemeClr val="tx1"/>
                </a:solidFill>
                <a:effectLst/>
                <a:latin typeface="Segoe UI Semibold" panose="020B0702040204020203" pitchFamily="34" charset="0"/>
                <a:ea typeface="Times New Roman" panose="02020603050405020304" pitchFamily="18" charset="0"/>
                <a:cs typeface="Segoe UI Semibold" panose="020B0702040204020203" pitchFamily="34" charset="0"/>
              </a:rPr>
              <a:t>2. </a:t>
            </a:r>
            <a:r>
              <a:rPr kumimoji="0" lang="en-GB" altLang="en-US" sz="1000" b="0" i="0" u="none" strike="noStrike" cap="none" normalizeH="0" baseline="0" noProof="1">
                <a:ln>
                  <a:noFill/>
                </a:ln>
                <a:solidFill>
                  <a:schemeClr val="tx1"/>
                </a:solidFill>
                <a:effectLst/>
                <a:latin typeface="+mn-lt"/>
                <a:ea typeface="Times New Roman" panose="02020603050405020304" pitchFamily="18" charset="0"/>
              </a:rPr>
              <a:t>Find and choose your new picture.</a:t>
            </a:r>
            <a:endParaRPr kumimoji="0" lang="en-GB" altLang="en-US" sz="800" b="0" i="0" u="none" strike="noStrike" cap="none" normalizeH="0" baseline="0" noProof="1">
              <a:ln>
                <a:noFill/>
              </a:ln>
              <a:solidFill>
                <a:schemeClr val="tx1"/>
              </a:solidFill>
              <a:effectLst/>
              <a:latin typeface="+mn-lt"/>
            </a:endParaRPr>
          </a:p>
          <a:p>
            <a:pPr marL="0" marR="0" lvl="0" indent="0" algn="l" defTabSz="914400" rtl="0" eaLnBrk="0" fontAlgn="base" latinLnBrk="0" hangingPunct="0">
              <a:lnSpc>
                <a:spcPct val="100000"/>
              </a:lnSpc>
              <a:spcBef>
                <a:spcPts val="300"/>
              </a:spcBef>
              <a:spcAft>
                <a:spcPct val="0"/>
              </a:spcAft>
              <a:buClrTx/>
              <a:buSzTx/>
              <a:buFontTx/>
              <a:buNone/>
              <a:tabLst/>
            </a:pPr>
            <a:r>
              <a:rPr kumimoji="0" lang="en-GB" altLang="en-US" sz="1000" b="0" i="0" u="none" strike="noStrike" cap="none" normalizeH="0" baseline="0" noProof="1">
                <a:ln>
                  <a:noFill/>
                </a:ln>
                <a:solidFill>
                  <a:schemeClr val="tx1"/>
                </a:solidFill>
                <a:effectLst/>
                <a:latin typeface="Segoe UI Semibold" panose="020B0702040204020203" pitchFamily="34" charset="0"/>
                <a:ea typeface="Times New Roman" panose="02020603050405020304" pitchFamily="18" charset="0"/>
                <a:cs typeface="Segoe UI Semibold" panose="020B0702040204020203" pitchFamily="34" charset="0"/>
              </a:rPr>
              <a:t>3. </a:t>
            </a:r>
            <a:r>
              <a:rPr kumimoji="0" lang="en-GB" altLang="en-US" sz="1000" b="0" i="0" u="none" strike="noStrike" cap="none" normalizeH="0" baseline="0" noProof="1">
                <a:ln>
                  <a:noFill/>
                </a:ln>
                <a:solidFill>
                  <a:schemeClr val="tx1"/>
                </a:solidFill>
                <a:effectLst/>
                <a:latin typeface="+mn-lt"/>
                <a:ea typeface="Times New Roman" panose="02020603050405020304" pitchFamily="18" charset="0"/>
              </a:rPr>
              <a:t>Insert the new picture.</a:t>
            </a:r>
            <a:endParaRPr kumimoji="0" lang="en-GB" altLang="en-US" sz="800" b="0" i="0" u="none" strike="noStrike" cap="none" normalizeH="0" baseline="0" noProof="1">
              <a:ln>
                <a:noFill/>
              </a:ln>
              <a:solidFill>
                <a:schemeClr val="tx1"/>
              </a:solidFill>
              <a:effectLst/>
              <a:latin typeface="+mn-lt"/>
            </a:endParaRPr>
          </a:p>
          <a:p>
            <a:pPr marL="0" marR="0" lvl="0" indent="0" algn="l" defTabSz="914400" rtl="0" eaLnBrk="0" fontAlgn="base" latinLnBrk="0" hangingPunct="0">
              <a:lnSpc>
                <a:spcPct val="100000"/>
              </a:lnSpc>
              <a:spcBef>
                <a:spcPts val="300"/>
              </a:spcBef>
              <a:spcAft>
                <a:spcPct val="0"/>
              </a:spcAft>
              <a:buClrTx/>
              <a:buSzTx/>
              <a:buFontTx/>
              <a:buNone/>
              <a:tabLst/>
            </a:pPr>
            <a:r>
              <a:rPr kumimoji="0" lang="en-GB" altLang="en-US" sz="1000" b="0" i="0" u="none" strike="noStrike" cap="none" normalizeH="0" baseline="0" noProof="1">
                <a:ln>
                  <a:noFill/>
                </a:ln>
                <a:solidFill>
                  <a:schemeClr val="tx1"/>
                </a:solidFill>
                <a:effectLst/>
                <a:latin typeface="Segoe UI Semibold" panose="020B0702040204020203" pitchFamily="34" charset="0"/>
                <a:ea typeface="Times New Roman" panose="02020603050405020304" pitchFamily="18" charset="0"/>
                <a:cs typeface="Segoe UI Semibold" panose="020B0702040204020203" pitchFamily="34" charset="0"/>
              </a:rPr>
              <a:t>4. </a:t>
            </a:r>
            <a:r>
              <a:rPr kumimoji="0" lang="en-GB" altLang="en-US" sz="1000" b="0" i="0" u="none" strike="noStrike" cap="none" normalizeH="0" baseline="0" noProof="1">
                <a:ln>
                  <a:noFill/>
                </a:ln>
                <a:solidFill>
                  <a:schemeClr val="tx1"/>
                </a:solidFill>
                <a:effectLst/>
                <a:latin typeface="+mn-lt"/>
                <a:ea typeface="Times New Roman" panose="02020603050405020304" pitchFamily="18" charset="0"/>
              </a:rPr>
              <a:t>The new picture will automatically be centered in the placeholder area, possibly leaving blank space.</a:t>
            </a:r>
            <a:endParaRPr kumimoji="0" lang="en-GB" altLang="en-US" sz="800" b="0" i="0" u="none" strike="noStrike" cap="none" normalizeH="0" baseline="0" noProof="1">
              <a:ln>
                <a:noFill/>
              </a:ln>
              <a:solidFill>
                <a:schemeClr val="tx1"/>
              </a:solidFill>
              <a:effectLst/>
              <a:latin typeface="+mn-lt"/>
            </a:endParaRPr>
          </a:p>
          <a:p>
            <a:pPr marL="0" marR="0" lvl="0" indent="0" algn="l" defTabSz="914400" rtl="0" eaLnBrk="0" fontAlgn="base" latinLnBrk="0" hangingPunct="0">
              <a:lnSpc>
                <a:spcPct val="100000"/>
              </a:lnSpc>
              <a:spcBef>
                <a:spcPts val="300"/>
              </a:spcBef>
              <a:spcAft>
                <a:spcPct val="0"/>
              </a:spcAft>
              <a:buClrTx/>
              <a:buSzTx/>
              <a:buFontTx/>
              <a:buNone/>
              <a:tabLst/>
            </a:pPr>
            <a:r>
              <a:rPr kumimoji="0" lang="en-GB" altLang="en-US" sz="1000" b="0" i="0" u="none" strike="noStrike" cap="none" normalizeH="0" baseline="0" noProof="1">
                <a:ln>
                  <a:noFill/>
                </a:ln>
                <a:solidFill>
                  <a:schemeClr val="tx1"/>
                </a:solidFill>
                <a:effectLst/>
                <a:latin typeface="Segoe UI Semibold" panose="020B0702040204020203" pitchFamily="34" charset="0"/>
                <a:ea typeface="Times New Roman" panose="02020603050405020304" pitchFamily="18" charset="0"/>
                <a:cs typeface="Segoe UI Semibold" panose="020B0702040204020203" pitchFamily="34" charset="0"/>
              </a:rPr>
              <a:t>5. </a:t>
            </a:r>
            <a:r>
              <a:rPr kumimoji="0" lang="en-GB" altLang="en-US" sz="1000" b="0" i="0" u="none" strike="noStrike" cap="none" normalizeH="0" baseline="0" noProof="1">
                <a:ln>
                  <a:noFill/>
                </a:ln>
                <a:solidFill>
                  <a:schemeClr val="tx1"/>
                </a:solidFill>
                <a:effectLst/>
                <a:latin typeface="+mn-lt"/>
                <a:ea typeface="Times New Roman" panose="02020603050405020304" pitchFamily="18" charset="0"/>
              </a:rPr>
              <a:t>Press the </a:t>
            </a:r>
            <a:r>
              <a:rPr kumimoji="0" lang="en-GB" altLang="en-US" sz="1000" b="0" i="0" u="none" strike="noStrike" cap="none" normalizeH="0" baseline="0" noProof="1">
                <a:ln>
                  <a:noFill/>
                </a:ln>
                <a:solidFill>
                  <a:schemeClr val="tx1"/>
                </a:solidFill>
                <a:effectLst/>
                <a:latin typeface="Segoe UI Semibold" panose="020B0702040204020203" pitchFamily="34" charset="0"/>
                <a:ea typeface="Times New Roman" panose="02020603050405020304" pitchFamily="18" charset="0"/>
                <a:cs typeface="Segoe UI Semibold" panose="020B0702040204020203" pitchFamily="34" charset="0"/>
              </a:rPr>
              <a:t>Reset</a:t>
            </a:r>
            <a:r>
              <a:rPr kumimoji="0" lang="en-GB" altLang="en-US" sz="1000" b="0" i="0" u="none" strike="noStrike" cap="none" normalizeH="0" baseline="0" noProof="1">
                <a:ln>
                  <a:noFill/>
                </a:ln>
                <a:solidFill>
                  <a:schemeClr val="tx1"/>
                </a:solidFill>
                <a:effectLst/>
                <a:latin typeface="+mn-lt"/>
                <a:ea typeface="Times New Roman" panose="02020603050405020304" pitchFamily="18" charset="0"/>
              </a:rPr>
              <a:t> button, located on the left-hand side of the </a:t>
            </a:r>
            <a:r>
              <a:rPr kumimoji="0" lang="en-GB" altLang="en-US" sz="1000" b="0" i="0" u="none" strike="noStrike" cap="none" normalizeH="0" baseline="0" noProof="1">
                <a:ln>
                  <a:noFill/>
                </a:ln>
                <a:solidFill>
                  <a:schemeClr val="tx1"/>
                </a:solidFill>
                <a:effectLst/>
                <a:latin typeface="Segoe UI Semibold" panose="020B0702040204020203" pitchFamily="34" charset="0"/>
                <a:ea typeface="Times New Roman" panose="02020603050405020304" pitchFamily="18" charset="0"/>
                <a:cs typeface="Segoe UI Semibold" panose="020B0702040204020203" pitchFamily="34" charset="0"/>
              </a:rPr>
              <a:t>Home</a:t>
            </a:r>
            <a:r>
              <a:rPr kumimoji="0" lang="en-GB" altLang="en-US" sz="1000" b="0" i="0" u="none" strike="noStrike" cap="none" normalizeH="0" baseline="0" noProof="1">
                <a:ln>
                  <a:noFill/>
                </a:ln>
                <a:solidFill>
                  <a:schemeClr val="tx1"/>
                </a:solidFill>
                <a:effectLst/>
                <a:latin typeface="+mn-lt"/>
                <a:ea typeface="Times New Roman" panose="02020603050405020304" pitchFamily="18" charset="0"/>
              </a:rPr>
              <a:t> tool bar, between </a:t>
            </a:r>
            <a:r>
              <a:rPr kumimoji="0" lang="en-GB" altLang="en-US" sz="1000" b="0" i="0" u="none" strike="noStrike" cap="none" normalizeH="0" baseline="0" noProof="1">
                <a:ln>
                  <a:noFill/>
                </a:ln>
                <a:solidFill>
                  <a:schemeClr val="tx1"/>
                </a:solidFill>
                <a:effectLst/>
                <a:latin typeface="Segoe UI Semibold" panose="020B0702040204020203" pitchFamily="34" charset="0"/>
                <a:ea typeface="Times New Roman" panose="02020603050405020304" pitchFamily="18" charset="0"/>
                <a:cs typeface="Segoe UI Semibold" panose="020B0702040204020203" pitchFamily="34" charset="0"/>
              </a:rPr>
              <a:t>Layout</a:t>
            </a:r>
            <a:r>
              <a:rPr kumimoji="0" lang="en-GB" altLang="en-US" sz="1000" b="0" i="0" u="none" strike="noStrike" cap="none" normalizeH="0" baseline="0" noProof="1">
                <a:ln>
                  <a:noFill/>
                </a:ln>
                <a:solidFill>
                  <a:schemeClr val="tx1"/>
                </a:solidFill>
                <a:effectLst/>
                <a:latin typeface="+mn-lt"/>
                <a:ea typeface="Times New Roman" panose="02020603050405020304" pitchFamily="18" charset="0"/>
              </a:rPr>
              <a:t> and </a:t>
            </a:r>
            <a:r>
              <a:rPr kumimoji="0" lang="en-GB" altLang="en-US" sz="1000" b="0" i="0" u="none" strike="noStrike" cap="none" normalizeH="0" baseline="0" noProof="1">
                <a:ln>
                  <a:noFill/>
                </a:ln>
                <a:solidFill>
                  <a:schemeClr val="tx1"/>
                </a:solidFill>
                <a:effectLst/>
                <a:latin typeface="Segoe UI Semibold" panose="020B0702040204020203" pitchFamily="34" charset="0"/>
                <a:ea typeface="Times New Roman" panose="02020603050405020304" pitchFamily="18" charset="0"/>
                <a:cs typeface="Segoe UI Semibold" panose="020B0702040204020203" pitchFamily="34" charset="0"/>
              </a:rPr>
              <a:t>Section</a:t>
            </a:r>
            <a:r>
              <a:rPr kumimoji="0" lang="en-GB" altLang="en-US" sz="1000" b="0" i="0" u="none" strike="noStrike" cap="none" normalizeH="0" baseline="0" noProof="1">
                <a:ln>
                  <a:noFill/>
                </a:ln>
                <a:solidFill>
                  <a:schemeClr val="tx1"/>
                </a:solidFill>
                <a:effectLst/>
                <a:latin typeface="+mn-lt"/>
                <a:ea typeface="Times New Roman" panose="02020603050405020304" pitchFamily="18" charset="0"/>
              </a:rPr>
              <a:t>.</a:t>
            </a:r>
            <a:endParaRPr kumimoji="0" lang="en-GB" altLang="en-US" sz="800" b="0" i="0" u="none" strike="noStrike" cap="none" normalizeH="0" baseline="0" noProof="1">
              <a:ln>
                <a:noFill/>
              </a:ln>
              <a:solidFill>
                <a:schemeClr val="tx1"/>
              </a:solidFill>
              <a:effectLst/>
              <a:latin typeface="+mn-lt"/>
            </a:endParaRPr>
          </a:p>
          <a:p>
            <a:pPr marL="0" marR="0" lvl="0" indent="0" algn="l" defTabSz="914400" rtl="0" eaLnBrk="0" fontAlgn="base" latinLnBrk="0" hangingPunct="0">
              <a:lnSpc>
                <a:spcPct val="100000"/>
              </a:lnSpc>
              <a:spcBef>
                <a:spcPts val="300"/>
              </a:spcBef>
              <a:spcAft>
                <a:spcPct val="0"/>
              </a:spcAft>
              <a:buClrTx/>
              <a:buSzTx/>
              <a:buFontTx/>
              <a:buNone/>
              <a:tabLst/>
            </a:pPr>
            <a:r>
              <a:rPr kumimoji="0" lang="en-GB" altLang="en-US" sz="1000" b="0" i="0" u="none" strike="noStrike" cap="none" normalizeH="0" baseline="0" noProof="1">
                <a:ln>
                  <a:noFill/>
                </a:ln>
                <a:solidFill>
                  <a:schemeClr val="tx1"/>
                </a:solidFill>
                <a:effectLst/>
                <a:latin typeface="Segoe UI Semibold" panose="020B0702040204020203" pitchFamily="34" charset="0"/>
                <a:ea typeface="Times New Roman" panose="02020603050405020304" pitchFamily="18" charset="0"/>
                <a:cs typeface="Segoe UI Semibold" panose="020B0702040204020203" pitchFamily="34" charset="0"/>
              </a:rPr>
              <a:t>6. </a:t>
            </a:r>
            <a:r>
              <a:rPr kumimoji="0" lang="en-GB" altLang="en-US" sz="1000" b="0" i="0" u="none" strike="noStrike" cap="none" normalizeH="0" baseline="0" noProof="1">
                <a:ln>
                  <a:noFill/>
                </a:ln>
                <a:solidFill>
                  <a:schemeClr val="tx1"/>
                </a:solidFill>
                <a:effectLst/>
                <a:latin typeface="+mn-lt"/>
                <a:ea typeface="Times New Roman" panose="02020603050405020304" pitchFamily="18" charset="0"/>
              </a:rPr>
              <a:t>The picture should now fill the entire placeholder area.</a:t>
            </a:r>
            <a:endParaRPr kumimoji="0" lang="en-GB" altLang="en-US" sz="800" b="0" i="0" u="none" strike="noStrike" cap="none" normalizeH="0" baseline="0" noProof="1">
              <a:ln>
                <a:noFill/>
              </a:ln>
              <a:solidFill>
                <a:schemeClr val="tx1"/>
              </a:solidFill>
              <a:effectLst/>
              <a:latin typeface="+mn-lt"/>
            </a:endParaRPr>
          </a:p>
          <a:p>
            <a:pPr marL="0" marR="0" lvl="0" indent="0" algn="l" defTabSz="914400" rtl="0" eaLnBrk="0" fontAlgn="base" latinLnBrk="0" hangingPunct="0">
              <a:lnSpc>
                <a:spcPct val="100000"/>
              </a:lnSpc>
              <a:spcBef>
                <a:spcPts val="300"/>
              </a:spcBef>
              <a:spcAft>
                <a:spcPct val="0"/>
              </a:spcAft>
              <a:buClrTx/>
              <a:buSzTx/>
              <a:buFontTx/>
              <a:buNone/>
              <a:tabLst/>
            </a:pPr>
            <a:r>
              <a:rPr kumimoji="0" lang="en-GB" altLang="en-US" sz="1000" b="0" i="0" u="none" strike="noStrike" cap="none" normalizeH="0" baseline="0" noProof="1">
                <a:ln>
                  <a:noFill/>
                </a:ln>
                <a:solidFill>
                  <a:schemeClr val="tx1"/>
                </a:solidFill>
                <a:effectLst/>
                <a:latin typeface="Segoe UI Semibold" panose="020B0702040204020203" pitchFamily="34" charset="0"/>
                <a:ea typeface="Times New Roman" panose="02020603050405020304" pitchFamily="18" charset="0"/>
                <a:cs typeface="Segoe UI Semibold" panose="020B0702040204020203" pitchFamily="34" charset="0"/>
              </a:rPr>
              <a:t>7. </a:t>
            </a:r>
            <a:r>
              <a:rPr kumimoji="0" lang="en-GB" altLang="en-US" sz="1000" b="0" i="0" u="none" strike="noStrike" cap="none" normalizeH="0" baseline="0" noProof="1">
                <a:ln>
                  <a:noFill/>
                </a:ln>
                <a:solidFill>
                  <a:schemeClr val="tx1"/>
                </a:solidFill>
                <a:effectLst/>
                <a:latin typeface="+mn-lt"/>
                <a:ea typeface="Times New Roman" panose="02020603050405020304" pitchFamily="18" charset="0"/>
              </a:rPr>
              <a:t>To display your preferred section of the new picture, right-click and select </a:t>
            </a:r>
            <a:r>
              <a:rPr kumimoji="0" lang="en-GB" altLang="en-US" sz="1000" b="0" i="0" u="none" strike="noStrike" cap="none" normalizeH="0" baseline="0" noProof="1">
                <a:ln>
                  <a:noFill/>
                </a:ln>
                <a:solidFill>
                  <a:schemeClr val="tx1"/>
                </a:solidFill>
                <a:effectLst/>
                <a:latin typeface="Segoe UI Semibold" panose="020B0702040204020203" pitchFamily="34" charset="0"/>
                <a:ea typeface="Times New Roman" panose="02020603050405020304" pitchFamily="18" charset="0"/>
                <a:cs typeface="Segoe UI Semibold" panose="020B0702040204020203" pitchFamily="34" charset="0"/>
              </a:rPr>
              <a:t>Crop</a:t>
            </a:r>
            <a:r>
              <a:rPr kumimoji="0" lang="en-GB" altLang="en-US" sz="1000" b="0" i="0" u="none" strike="noStrike" cap="none" normalizeH="0" baseline="0" noProof="1">
                <a:ln>
                  <a:noFill/>
                </a:ln>
                <a:solidFill>
                  <a:schemeClr val="tx1"/>
                </a:solidFill>
                <a:effectLst/>
                <a:latin typeface="+mn-lt"/>
                <a:ea typeface="Times New Roman" panose="02020603050405020304" pitchFamily="18" charset="0"/>
              </a:rPr>
              <a:t> to enlarge and move the picture within the placeholder area.</a:t>
            </a:r>
            <a:endParaRPr kumimoji="0" lang="en-GB" altLang="en-US" sz="1200" b="0" i="0" u="none" strike="noStrike" cap="none" normalizeH="0" baseline="0" noProof="1">
              <a:ln>
                <a:noFill/>
              </a:ln>
              <a:solidFill>
                <a:schemeClr val="tx1"/>
              </a:solidFill>
              <a:effectLst/>
              <a:latin typeface="+mn-lt"/>
            </a:endParaRPr>
          </a:p>
        </p:txBody>
      </p:sp>
    </p:spTree>
    <p:extLst>
      <p:ext uri="{BB962C8B-B14F-4D97-AF65-F5344CB8AC3E}">
        <p14:creationId xmlns:p14="http://schemas.microsoft.com/office/powerpoint/2010/main" val="258287782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Obj" preserve="1">
  <p:cSld name="Main slide, two columns">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solidFill>
                  <a:srgbClr val="007CA0"/>
                </a:solidFill>
              </a:defRPr>
            </a:lvl1pPr>
          </a:lstStyle>
          <a:p>
            <a:r>
              <a:rPr lang="en-US"/>
              <a:t>Click to add title</a:t>
            </a:r>
          </a:p>
        </p:txBody>
      </p:sp>
      <p:sp>
        <p:nvSpPr>
          <p:cNvPr id="3" name="Content Placeholder 2"/>
          <p:cNvSpPr>
            <a:spLocks noGrp="1"/>
          </p:cNvSpPr>
          <p:nvPr>
            <p:ph sz="half" idx="1" hasCustomPrompt="1"/>
          </p:nvPr>
        </p:nvSpPr>
        <p:spPr>
          <a:xfrm>
            <a:off x="954000" y="1789113"/>
            <a:ext cx="5288400" cy="4300537"/>
          </a:xfrm>
        </p:spPr>
        <p:txBody>
          <a:bodyPr/>
          <a:lstStyle>
            <a:lvl1pPr>
              <a:defRPr/>
            </a:lvl1pPr>
          </a:lstStyle>
          <a:p>
            <a:pPr lvl="0"/>
            <a:r>
              <a:rPr lang="en-US" noProof="0"/>
              <a:t>Click to add text</a:t>
            </a:r>
            <a:endParaRPr lang="en-US"/>
          </a:p>
          <a:p>
            <a:pPr lvl="1"/>
            <a:r>
              <a:rPr lang="en-US" err="1"/>
              <a:t>Andet</a:t>
            </a:r>
            <a:r>
              <a:rPr lang="en-US"/>
              <a:t> </a:t>
            </a:r>
            <a:r>
              <a:rPr lang="en-US" err="1"/>
              <a:t>niveau</a:t>
            </a:r>
            <a:endParaRPr lang="en-US"/>
          </a:p>
          <a:p>
            <a:pPr lvl="2"/>
            <a:r>
              <a:rPr lang="en-US" err="1"/>
              <a:t>Tredje</a:t>
            </a:r>
            <a:r>
              <a:rPr lang="en-US"/>
              <a:t> </a:t>
            </a:r>
            <a:r>
              <a:rPr lang="en-US" err="1"/>
              <a:t>niveau</a:t>
            </a:r>
            <a:endParaRPr lang="en-US"/>
          </a:p>
          <a:p>
            <a:pPr lvl="3"/>
            <a:r>
              <a:rPr lang="en-US" err="1"/>
              <a:t>Fjerde</a:t>
            </a:r>
            <a:r>
              <a:rPr lang="en-US"/>
              <a:t> </a:t>
            </a:r>
            <a:r>
              <a:rPr lang="en-US" err="1"/>
              <a:t>niveau</a:t>
            </a:r>
            <a:endParaRPr lang="en-US"/>
          </a:p>
          <a:p>
            <a:pPr lvl="4"/>
            <a:r>
              <a:rPr lang="en-US" err="1"/>
              <a:t>Femte</a:t>
            </a:r>
            <a:r>
              <a:rPr lang="en-US"/>
              <a:t> </a:t>
            </a:r>
            <a:r>
              <a:rPr lang="en-US" err="1"/>
              <a:t>niveau</a:t>
            </a:r>
            <a:endParaRPr lang="en-US"/>
          </a:p>
        </p:txBody>
      </p:sp>
      <p:sp>
        <p:nvSpPr>
          <p:cNvPr id="4" name="Content Placeholder 3"/>
          <p:cNvSpPr>
            <a:spLocks noGrp="1"/>
          </p:cNvSpPr>
          <p:nvPr>
            <p:ph sz="half" idx="2" hasCustomPrompt="1"/>
          </p:nvPr>
        </p:nvSpPr>
        <p:spPr>
          <a:xfrm>
            <a:off x="6602400" y="1789113"/>
            <a:ext cx="5288400" cy="4300537"/>
          </a:xfrm>
        </p:spPr>
        <p:txBody>
          <a:bodyPr/>
          <a:lstStyle>
            <a:lvl1pPr>
              <a:defRPr/>
            </a:lvl1pPr>
          </a:lstStyle>
          <a:p>
            <a:pPr lvl="0"/>
            <a:r>
              <a:rPr lang="en-US" noProof="0"/>
              <a:t>Click to add text</a:t>
            </a:r>
            <a:endParaRPr lang="en-US"/>
          </a:p>
          <a:p>
            <a:pPr lvl="1"/>
            <a:r>
              <a:rPr lang="en-US" err="1"/>
              <a:t>Andet</a:t>
            </a:r>
            <a:r>
              <a:rPr lang="en-US"/>
              <a:t> </a:t>
            </a:r>
            <a:r>
              <a:rPr lang="en-US" err="1"/>
              <a:t>niveau</a:t>
            </a:r>
            <a:endParaRPr lang="en-US"/>
          </a:p>
          <a:p>
            <a:pPr lvl="2"/>
            <a:r>
              <a:rPr lang="en-US" err="1"/>
              <a:t>Tredje</a:t>
            </a:r>
            <a:r>
              <a:rPr lang="en-US"/>
              <a:t> </a:t>
            </a:r>
            <a:r>
              <a:rPr lang="en-US" err="1"/>
              <a:t>niveau</a:t>
            </a:r>
            <a:endParaRPr lang="en-US"/>
          </a:p>
          <a:p>
            <a:pPr lvl="3"/>
            <a:r>
              <a:rPr lang="en-US" err="1"/>
              <a:t>Fjerde</a:t>
            </a:r>
            <a:r>
              <a:rPr lang="en-US"/>
              <a:t> </a:t>
            </a:r>
            <a:r>
              <a:rPr lang="en-US" err="1"/>
              <a:t>niveau</a:t>
            </a:r>
            <a:endParaRPr lang="en-US"/>
          </a:p>
          <a:p>
            <a:pPr lvl="4"/>
            <a:r>
              <a:rPr lang="en-US" err="1"/>
              <a:t>Femte</a:t>
            </a:r>
            <a:r>
              <a:rPr lang="en-US"/>
              <a:t> </a:t>
            </a:r>
            <a:r>
              <a:rPr lang="en-US" err="1"/>
              <a:t>niveau</a:t>
            </a:r>
            <a:endParaRPr lang="en-US"/>
          </a:p>
        </p:txBody>
      </p:sp>
      <p:sp>
        <p:nvSpPr>
          <p:cNvPr id="5" name="Date_DateCustomA"/>
          <p:cNvSpPr>
            <a:spLocks noGrp="1"/>
          </p:cNvSpPr>
          <p:nvPr>
            <p:ph type="dt" sz="half" idx="10"/>
          </p:nvPr>
        </p:nvSpPr>
        <p:spPr/>
        <p:txBody>
          <a:bodyPr/>
          <a:lstStyle/>
          <a:p>
            <a:fld id="{21D9ED5A-03EB-441F-89C0-D75C95895167}" type="datetime3">
              <a:rPr lang="en-US" smtClean="0"/>
              <a:t>24 November 2020</a:t>
            </a:fld>
            <a:endParaRPr lang="en-US"/>
          </a:p>
        </p:txBody>
      </p:sp>
      <p:sp>
        <p:nvSpPr>
          <p:cNvPr id="6" name="FLD_PresentationTitle"/>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4C8C45C-947F-4981-8B3F-4F32E973C901}" type="slidenum">
              <a:rPr lang="en-US" smtClean="0"/>
              <a:t>‹#›</a:t>
            </a:fld>
            <a:endParaRPr lang="en-US"/>
          </a:p>
        </p:txBody>
      </p:sp>
      <p:grpSp>
        <p:nvGrpSpPr>
          <p:cNvPr id="12" name="Group 11"/>
          <p:cNvGrpSpPr/>
          <p:nvPr userDrawn="1"/>
        </p:nvGrpSpPr>
        <p:grpSpPr>
          <a:xfrm>
            <a:off x="-1245870" y="2354"/>
            <a:ext cx="1147243" cy="2060192"/>
            <a:chOff x="-1245870" y="2354"/>
            <a:chExt cx="1147243" cy="2060192"/>
          </a:xfrm>
        </p:grpSpPr>
        <p:pic>
          <p:nvPicPr>
            <p:cNvPr id="13" name="Picture 12"/>
            <p:cNvPicPr>
              <a:picLocks noChangeAspect="1"/>
            </p:cNvPicPr>
            <p:nvPr userDrawn="1"/>
          </p:nvPicPr>
          <p:blipFill rotWithShape="1">
            <a:blip r:embed="rId2"/>
            <a:srcRect b="18710"/>
            <a:stretch/>
          </p:blipFill>
          <p:spPr>
            <a:xfrm>
              <a:off x="-1245869" y="2354"/>
              <a:ext cx="1147242" cy="1420335"/>
            </a:xfrm>
            <a:prstGeom prst="rect">
              <a:avLst/>
            </a:prstGeom>
          </p:spPr>
        </p:pic>
        <p:sp>
          <p:nvSpPr>
            <p:cNvPr id="14" name="TextBox 13"/>
            <p:cNvSpPr txBox="1"/>
            <p:nvPr userDrawn="1"/>
          </p:nvSpPr>
          <p:spPr>
            <a:xfrm>
              <a:off x="-1245870" y="1446993"/>
              <a:ext cx="1143000" cy="615553"/>
            </a:xfrm>
            <a:prstGeom prst="rect">
              <a:avLst/>
            </a:prstGeom>
            <a:noFill/>
          </p:spPr>
          <p:txBody>
            <a:bodyPr wrap="square" lIns="0" tIns="0" rIns="0" bIns="0" rtlCol="0">
              <a:spAutoFit/>
            </a:bodyPr>
            <a:lstStyle/>
            <a:p>
              <a:r>
                <a:rPr lang="en-US" sz="1000"/>
                <a:t>Change the header color: Choose only between these four medium dark colors</a:t>
              </a:r>
            </a:p>
          </p:txBody>
        </p:sp>
        <p:sp>
          <p:nvSpPr>
            <p:cNvPr id="15" name="Rectangle 14"/>
            <p:cNvSpPr/>
            <p:nvPr userDrawn="1"/>
          </p:nvSpPr>
          <p:spPr>
            <a:xfrm>
              <a:off x="-1245870" y="1274732"/>
              <a:ext cx="458433" cy="147957"/>
            </a:xfrm>
            <a:prstGeom prst="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10000"/>
                </a:lnSpc>
                <a:spcBef>
                  <a:spcPts val="1000"/>
                </a:spcBef>
              </a:pPr>
              <a:endParaRPr lang="en-US" sz="2400" noProof="0" err="1"/>
            </a:p>
          </p:txBody>
        </p:sp>
      </p:grpSp>
    </p:spTree>
    <p:extLst>
      <p:ext uri="{BB962C8B-B14F-4D97-AF65-F5344CB8AC3E}">
        <p14:creationId xmlns:p14="http://schemas.microsoft.com/office/powerpoint/2010/main" val="333351765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Obj" preserve="1">
  <p:cSld name="Main slide, text and content A">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solidFill>
                  <a:srgbClr val="007CA0"/>
                </a:solidFill>
              </a:defRPr>
            </a:lvl1pPr>
          </a:lstStyle>
          <a:p>
            <a:r>
              <a:rPr lang="en-US"/>
              <a:t>Click to add title</a:t>
            </a:r>
          </a:p>
        </p:txBody>
      </p:sp>
      <p:sp>
        <p:nvSpPr>
          <p:cNvPr id="3" name="Content Placeholder 2"/>
          <p:cNvSpPr>
            <a:spLocks noGrp="1"/>
          </p:cNvSpPr>
          <p:nvPr>
            <p:ph sz="half" idx="1" hasCustomPrompt="1"/>
          </p:nvPr>
        </p:nvSpPr>
        <p:spPr>
          <a:xfrm>
            <a:off x="953998" y="1789113"/>
            <a:ext cx="6181200" cy="4300537"/>
          </a:xfrm>
        </p:spPr>
        <p:txBody>
          <a:bodyPr/>
          <a:lstStyle>
            <a:lvl1pPr>
              <a:defRPr/>
            </a:lvl1pPr>
          </a:lstStyle>
          <a:p>
            <a:pPr lvl="0"/>
            <a:r>
              <a:rPr lang="en-US" noProof="0"/>
              <a:t>Click to add text</a:t>
            </a:r>
            <a:endParaRPr lang="en-US"/>
          </a:p>
          <a:p>
            <a:pPr lvl="1"/>
            <a:r>
              <a:rPr lang="en-US" err="1"/>
              <a:t>Andet</a:t>
            </a:r>
            <a:r>
              <a:rPr lang="en-US"/>
              <a:t> </a:t>
            </a:r>
            <a:r>
              <a:rPr lang="en-US" err="1"/>
              <a:t>niveau</a:t>
            </a:r>
            <a:endParaRPr lang="en-US"/>
          </a:p>
          <a:p>
            <a:pPr lvl="2"/>
            <a:r>
              <a:rPr lang="en-US" err="1"/>
              <a:t>Tredje</a:t>
            </a:r>
            <a:r>
              <a:rPr lang="en-US"/>
              <a:t> </a:t>
            </a:r>
            <a:r>
              <a:rPr lang="en-US" err="1"/>
              <a:t>niveau</a:t>
            </a:r>
            <a:endParaRPr lang="en-US"/>
          </a:p>
          <a:p>
            <a:pPr lvl="3"/>
            <a:r>
              <a:rPr lang="en-US" err="1"/>
              <a:t>Fjerde</a:t>
            </a:r>
            <a:r>
              <a:rPr lang="en-US"/>
              <a:t> </a:t>
            </a:r>
            <a:r>
              <a:rPr lang="en-US" err="1"/>
              <a:t>niveau</a:t>
            </a:r>
            <a:endParaRPr lang="en-US"/>
          </a:p>
          <a:p>
            <a:pPr lvl="4"/>
            <a:r>
              <a:rPr lang="en-US" err="1"/>
              <a:t>Femte</a:t>
            </a:r>
            <a:r>
              <a:rPr lang="en-US"/>
              <a:t> </a:t>
            </a:r>
            <a:r>
              <a:rPr lang="en-US" err="1"/>
              <a:t>niveau</a:t>
            </a:r>
            <a:endParaRPr lang="en-US"/>
          </a:p>
        </p:txBody>
      </p:sp>
      <p:sp>
        <p:nvSpPr>
          <p:cNvPr id="4" name="Content Placeholder 3"/>
          <p:cNvSpPr>
            <a:spLocks noGrp="1"/>
          </p:cNvSpPr>
          <p:nvPr>
            <p:ph sz="half" idx="2" hasCustomPrompt="1"/>
          </p:nvPr>
        </p:nvSpPr>
        <p:spPr>
          <a:xfrm>
            <a:off x="7495200" y="1789113"/>
            <a:ext cx="4395600" cy="4300537"/>
          </a:xfrm>
        </p:spPr>
        <p:txBody>
          <a:bodyPr/>
          <a:lstStyle>
            <a:lvl1pPr>
              <a:defRPr/>
            </a:lvl1pPr>
          </a:lstStyle>
          <a:p>
            <a:pPr lvl="0"/>
            <a:r>
              <a:rPr lang="en-US" noProof="0"/>
              <a:t>Click to add chart / table</a:t>
            </a:r>
            <a:endParaRPr lang="en-US"/>
          </a:p>
          <a:p>
            <a:pPr lvl="1"/>
            <a:r>
              <a:rPr lang="en-US" err="1"/>
              <a:t>Andet</a:t>
            </a:r>
            <a:r>
              <a:rPr lang="en-US"/>
              <a:t> </a:t>
            </a:r>
            <a:r>
              <a:rPr lang="en-US" err="1"/>
              <a:t>niveau</a:t>
            </a:r>
            <a:endParaRPr lang="en-US"/>
          </a:p>
          <a:p>
            <a:pPr lvl="2"/>
            <a:r>
              <a:rPr lang="en-US" err="1"/>
              <a:t>Tredje</a:t>
            </a:r>
            <a:r>
              <a:rPr lang="en-US"/>
              <a:t> </a:t>
            </a:r>
            <a:r>
              <a:rPr lang="en-US" err="1"/>
              <a:t>niveau</a:t>
            </a:r>
            <a:endParaRPr lang="en-US"/>
          </a:p>
          <a:p>
            <a:pPr lvl="3"/>
            <a:r>
              <a:rPr lang="en-US" err="1"/>
              <a:t>Fjerde</a:t>
            </a:r>
            <a:r>
              <a:rPr lang="en-US"/>
              <a:t> </a:t>
            </a:r>
            <a:r>
              <a:rPr lang="en-US" err="1"/>
              <a:t>niveau</a:t>
            </a:r>
            <a:endParaRPr lang="en-US"/>
          </a:p>
          <a:p>
            <a:pPr lvl="4"/>
            <a:r>
              <a:rPr lang="en-US" err="1"/>
              <a:t>Femte</a:t>
            </a:r>
            <a:r>
              <a:rPr lang="en-US"/>
              <a:t> </a:t>
            </a:r>
            <a:r>
              <a:rPr lang="en-US" err="1"/>
              <a:t>niveau</a:t>
            </a:r>
            <a:endParaRPr lang="en-US"/>
          </a:p>
        </p:txBody>
      </p:sp>
      <p:sp>
        <p:nvSpPr>
          <p:cNvPr id="5" name="Date_DateCustomA"/>
          <p:cNvSpPr>
            <a:spLocks noGrp="1"/>
          </p:cNvSpPr>
          <p:nvPr>
            <p:ph type="dt" sz="half" idx="10"/>
          </p:nvPr>
        </p:nvSpPr>
        <p:spPr/>
        <p:txBody>
          <a:bodyPr/>
          <a:lstStyle/>
          <a:p>
            <a:fld id="{3E30E18B-B467-4D80-B1E2-C78620A3ACEF}" type="datetime3">
              <a:rPr lang="en-US" smtClean="0"/>
              <a:t>24 November 2020</a:t>
            </a:fld>
            <a:endParaRPr lang="en-US"/>
          </a:p>
        </p:txBody>
      </p:sp>
      <p:sp>
        <p:nvSpPr>
          <p:cNvPr id="6" name="FLD_PresentationTitle"/>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4C8C45C-947F-4981-8B3F-4F32E973C901}" type="slidenum">
              <a:rPr lang="en-US" smtClean="0"/>
              <a:t>‹#›</a:t>
            </a:fld>
            <a:endParaRPr lang="en-US"/>
          </a:p>
        </p:txBody>
      </p:sp>
      <p:grpSp>
        <p:nvGrpSpPr>
          <p:cNvPr id="12" name="Group 11"/>
          <p:cNvGrpSpPr/>
          <p:nvPr userDrawn="1"/>
        </p:nvGrpSpPr>
        <p:grpSpPr>
          <a:xfrm>
            <a:off x="-1245870" y="2354"/>
            <a:ext cx="1147243" cy="2060192"/>
            <a:chOff x="-1245870" y="2354"/>
            <a:chExt cx="1147243" cy="2060192"/>
          </a:xfrm>
        </p:grpSpPr>
        <p:pic>
          <p:nvPicPr>
            <p:cNvPr id="13" name="Picture 12"/>
            <p:cNvPicPr>
              <a:picLocks noChangeAspect="1"/>
            </p:cNvPicPr>
            <p:nvPr userDrawn="1"/>
          </p:nvPicPr>
          <p:blipFill rotWithShape="1">
            <a:blip r:embed="rId2"/>
            <a:srcRect b="18710"/>
            <a:stretch/>
          </p:blipFill>
          <p:spPr>
            <a:xfrm>
              <a:off x="-1245869" y="2354"/>
              <a:ext cx="1147242" cy="1420335"/>
            </a:xfrm>
            <a:prstGeom prst="rect">
              <a:avLst/>
            </a:prstGeom>
          </p:spPr>
        </p:pic>
        <p:sp>
          <p:nvSpPr>
            <p:cNvPr id="14" name="TextBox 13"/>
            <p:cNvSpPr txBox="1"/>
            <p:nvPr userDrawn="1"/>
          </p:nvSpPr>
          <p:spPr>
            <a:xfrm>
              <a:off x="-1245870" y="1446993"/>
              <a:ext cx="1143000" cy="615553"/>
            </a:xfrm>
            <a:prstGeom prst="rect">
              <a:avLst/>
            </a:prstGeom>
            <a:noFill/>
          </p:spPr>
          <p:txBody>
            <a:bodyPr wrap="square" lIns="0" tIns="0" rIns="0" bIns="0" rtlCol="0">
              <a:spAutoFit/>
            </a:bodyPr>
            <a:lstStyle/>
            <a:p>
              <a:r>
                <a:rPr lang="en-US" sz="1000"/>
                <a:t>Change the header color: Choose only between these four medium dark colors</a:t>
              </a:r>
            </a:p>
          </p:txBody>
        </p:sp>
        <p:sp>
          <p:nvSpPr>
            <p:cNvPr id="15" name="Rectangle 14"/>
            <p:cNvSpPr/>
            <p:nvPr userDrawn="1"/>
          </p:nvSpPr>
          <p:spPr>
            <a:xfrm>
              <a:off x="-1245870" y="1274732"/>
              <a:ext cx="458433" cy="147957"/>
            </a:xfrm>
            <a:prstGeom prst="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10000"/>
                </a:lnSpc>
                <a:spcBef>
                  <a:spcPts val="1000"/>
                </a:spcBef>
              </a:pPr>
              <a:endParaRPr lang="en-US" sz="2400" noProof="0" err="1"/>
            </a:p>
          </p:txBody>
        </p:sp>
      </p:grpSp>
    </p:spTree>
    <p:extLst>
      <p:ext uri="{BB962C8B-B14F-4D97-AF65-F5344CB8AC3E}">
        <p14:creationId xmlns:p14="http://schemas.microsoft.com/office/powerpoint/2010/main" val="245061344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jpe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2.emf"/></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8" name="smid ud" hidden="1"/>
          <p:cNvPicPr>
            <a:picLocks noChangeAspect="1"/>
          </p:cNvPicPr>
          <p:nvPr userDrawn="1"/>
        </p:nvPicPr>
        <p:blipFill>
          <a:blip r:embed="rId21">
            <a:extLst>
              <a:ext uri="{28A0092B-C50C-407E-A947-70E740481C1C}">
                <a14:useLocalDpi xmlns:a14="http://schemas.microsoft.com/office/drawing/2010/main" val="0"/>
              </a:ext>
            </a:extLst>
          </a:blip>
          <a:stretch>
            <a:fillRect/>
          </a:stretch>
        </p:blipFill>
        <p:spPr>
          <a:xfrm>
            <a:off x="0" y="428"/>
            <a:ext cx="12192000" cy="6857143"/>
          </a:xfrm>
          <a:prstGeom prst="rect">
            <a:avLst/>
          </a:prstGeom>
        </p:spPr>
      </p:pic>
      <p:sp>
        <p:nvSpPr>
          <p:cNvPr id="2" name="Title Placeholder 1"/>
          <p:cNvSpPr>
            <a:spLocks noGrp="1"/>
          </p:cNvSpPr>
          <p:nvPr>
            <p:ph type="title"/>
          </p:nvPr>
        </p:nvSpPr>
        <p:spPr>
          <a:xfrm>
            <a:off x="913732" y="171450"/>
            <a:ext cx="8892000" cy="1388430"/>
          </a:xfrm>
          <a:prstGeom prst="rect">
            <a:avLst/>
          </a:prstGeom>
        </p:spPr>
        <p:txBody>
          <a:bodyPr vert="horz" lIns="0" tIns="0" rIns="0" bIns="0" rtlCol="0" anchor="b" anchorCtr="0">
            <a:noAutofit/>
          </a:bodyPr>
          <a:lstStyle/>
          <a:p>
            <a:r>
              <a:rPr lang="da-DK"/>
              <a:t>Klik for at redigere i master</a:t>
            </a:r>
            <a:endParaRPr lang="en-GB"/>
          </a:p>
        </p:txBody>
      </p:sp>
      <p:sp>
        <p:nvSpPr>
          <p:cNvPr id="3" name="Text Placeholder 2"/>
          <p:cNvSpPr>
            <a:spLocks noGrp="1"/>
          </p:cNvSpPr>
          <p:nvPr>
            <p:ph type="body" idx="1"/>
          </p:nvPr>
        </p:nvSpPr>
        <p:spPr>
          <a:xfrm>
            <a:off x="952644" y="1790245"/>
            <a:ext cx="8820000" cy="4299405"/>
          </a:xfrm>
          <a:prstGeom prst="rect">
            <a:avLst/>
          </a:prstGeom>
        </p:spPr>
        <p:txBody>
          <a:bodyPr vert="horz" lIns="0" tIns="0" rIns="0" bIns="0" rtlCol="0">
            <a:no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a:p>
        </p:txBody>
      </p:sp>
      <p:pic>
        <p:nvPicPr>
          <p:cNvPr id="10" name="Logo"/>
          <p:cNvPicPr>
            <a:picLocks noChangeAspect="1"/>
          </p:cNvPicPr>
          <p:nvPr userDrawn="1"/>
        </p:nvPicPr>
        <p:blipFill>
          <a:blip r:embed="rId22" cstate="print">
            <a:extLst>
              <a:ext uri="{28A0092B-C50C-407E-A947-70E740481C1C}">
                <a14:useLocalDpi xmlns:a14="http://schemas.microsoft.com/office/drawing/2010/main" val="0"/>
              </a:ext>
            </a:extLst>
          </a:blip>
          <a:stretch>
            <a:fillRect/>
          </a:stretch>
        </p:blipFill>
        <p:spPr>
          <a:xfrm>
            <a:off x="10857600" y="252000"/>
            <a:ext cx="1080000" cy="244800"/>
          </a:xfrm>
          <a:prstGeom prst="rect">
            <a:avLst/>
          </a:prstGeom>
        </p:spPr>
      </p:pic>
      <p:sp>
        <p:nvSpPr>
          <p:cNvPr id="4" name="Date_DateCustomA"/>
          <p:cNvSpPr>
            <a:spLocks noGrp="1"/>
          </p:cNvSpPr>
          <p:nvPr>
            <p:ph type="dt" sz="half" idx="2"/>
          </p:nvPr>
        </p:nvSpPr>
        <p:spPr>
          <a:xfrm>
            <a:off x="9780588" y="6449213"/>
            <a:ext cx="2140735" cy="180000"/>
          </a:xfrm>
          <a:prstGeom prst="rect">
            <a:avLst/>
          </a:prstGeom>
        </p:spPr>
        <p:txBody>
          <a:bodyPr vert="horz" lIns="0" tIns="0" rIns="0" bIns="0" rtlCol="0" anchor="b" anchorCtr="0"/>
          <a:lstStyle>
            <a:lvl1pPr algn="r">
              <a:defRPr sz="800" b="0" cap="all" spc="120" baseline="0">
                <a:solidFill>
                  <a:schemeClr val="tx1"/>
                </a:solidFill>
              </a:defRPr>
            </a:lvl1pPr>
          </a:lstStyle>
          <a:p>
            <a:fld id="{5ECFB5B9-CE0A-4F0F-AE0B-88AB07D57C6F}" type="datetime3">
              <a:rPr lang="en-US" smtClean="0"/>
              <a:pPr/>
              <a:t>24 November 2020</a:t>
            </a:fld>
            <a:endParaRPr lang="en-GB"/>
          </a:p>
        </p:txBody>
      </p:sp>
      <p:sp>
        <p:nvSpPr>
          <p:cNvPr id="5" name="FLD_PresentationTitle"/>
          <p:cNvSpPr>
            <a:spLocks noGrp="1"/>
          </p:cNvSpPr>
          <p:nvPr>
            <p:ph type="ftr" sz="quarter" idx="3"/>
          </p:nvPr>
        </p:nvSpPr>
        <p:spPr>
          <a:xfrm>
            <a:off x="954000" y="6449213"/>
            <a:ext cx="5501001" cy="180000"/>
          </a:xfrm>
          <a:prstGeom prst="rect">
            <a:avLst/>
          </a:prstGeom>
        </p:spPr>
        <p:txBody>
          <a:bodyPr vert="horz" lIns="0" tIns="0" rIns="0" bIns="0" rtlCol="0" anchor="b" anchorCtr="0"/>
          <a:lstStyle>
            <a:lvl1pPr algn="l">
              <a:defRPr sz="800" cap="all" spc="120" baseline="0">
                <a:solidFill>
                  <a:schemeClr val="tx1"/>
                </a:solidFill>
              </a:defRPr>
            </a:lvl1pPr>
          </a:lstStyle>
          <a:p>
            <a:endParaRPr lang="en-GB"/>
          </a:p>
        </p:txBody>
      </p:sp>
      <p:sp>
        <p:nvSpPr>
          <p:cNvPr id="6" name="Slide Number Placeholder 5"/>
          <p:cNvSpPr>
            <a:spLocks noGrp="1"/>
          </p:cNvSpPr>
          <p:nvPr>
            <p:ph type="sldNum" sz="quarter" idx="4"/>
          </p:nvPr>
        </p:nvSpPr>
        <p:spPr>
          <a:xfrm>
            <a:off x="268493" y="6449213"/>
            <a:ext cx="394920" cy="180000"/>
          </a:xfrm>
          <a:prstGeom prst="rect">
            <a:avLst/>
          </a:prstGeom>
        </p:spPr>
        <p:txBody>
          <a:bodyPr vert="horz" lIns="0" tIns="0" rIns="0" bIns="0" rtlCol="0" anchor="b" anchorCtr="0"/>
          <a:lstStyle>
            <a:lvl1pPr algn="l">
              <a:defRPr sz="800" b="0">
                <a:solidFill>
                  <a:schemeClr val="tx1"/>
                </a:solidFill>
                <a:latin typeface="Segoe UI Semibold" panose="020B0702040204020203" pitchFamily="34" charset="0"/>
                <a:cs typeface="Segoe UI Semibold" panose="020B0702040204020203" pitchFamily="34" charset="0"/>
              </a:defRPr>
            </a:lvl1pPr>
          </a:lstStyle>
          <a:p>
            <a:fld id="{24C8C45C-947F-4981-8B3F-4F32E973C901}" type="slidenum">
              <a:rPr lang="en-GB" smtClean="0"/>
              <a:pPr/>
              <a:t>‹#›</a:t>
            </a:fld>
            <a:endParaRPr lang="en-GB"/>
          </a:p>
        </p:txBody>
      </p:sp>
    </p:spTree>
    <p:extLst>
      <p:ext uri="{BB962C8B-B14F-4D97-AF65-F5344CB8AC3E}">
        <p14:creationId xmlns:p14="http://schemas.microsoft.com/office/powerpoint/2010/main" val="180999990"/>
      </p:ext>
    </p:extLst>
  </p:cSld>
  <p:clrMap bg1="lt1" tx1="dk1" bg2="lt2" tx2="dk2" accent1="accent1" accent2="accent2" accent3="accent3" accent4="accent4" accent5="accent5" accent6="accent6" hlink="hlink" folHlink="folHlink"/>
  <p:sldLayoutIdLst>
    <p:sldLayoutId id="2147483658" r:id="rId1"/>
    <p:sldLayoutId id="2147483738" r:id="rId2"/>
    <p:sldLayoutId id="2147483721" r:id="rId3"/>
    <p:sldLayoutId id="2147483726" r:id="rId4"/>
    <p:sldLayoutId id="2147483728" r:id="rId5"/>
    <p:sldLayoutId id="2147483729" r:id="rId6"/>
    <p:sldLayoutId id="2147483730" r:id="rId7"/>
    <p:sldLayoutId id="2147483652" r:id="rId8"/>
    <p:sldLayoutId id="2147483731" r:id="rId9"/>
    <p:sldLayoutId id="2147483732" r:id="rId10"/>
    <p:sldLayoutId id="2147483725" r:id="rId11"/>
    <p:sldLayoutId id="2147483735" r:id="rId12"/>
    <p:sldLayoutId id="2147483722" r:id="rId13"/>
    <p:sldLayoutId id="2147483736" r:id="rId14"/>
    <p:sldLayoutId id="2147483654" r:id="rId15"/>
    <p:sldLayoutId id="2147483655" r:id="rId16"/>
    <p:sldLayoutId id="2147483733" r:id="rId17"/>
    <p:sldLayoutId id="2147483724" r:id="rId18"/>
    <p:sldLayoutId id="2147483737" r:id="rId19"/>
  </p:sldLayoutIdLst>
  <p:hf hdr="0"/>
  <p:txStyles>
    <p:titleStyle>
      <a:lvl1pPr algn="l" defTabSz="914400" rtl="0" eaLnBrk="1" latinLnBrk="0" hangingPunct="1">
        <a:lnSpc>
          <a:spcPct val="83000"/>
        </a:lnSpc>
        <a:spcBef>
          <a:spcPct val="0"/>
        </a:spcBef>
        <a:buNone/>
        <a:defRPr sz="4200" kern="1200">
          <a:solidFill>
            <a:schemeClr val="tx1"/>
          </a:solidFill>
          <a:latin typeface="+mj-lt"/>
          <a:ea typeface="+mj-ea"/>
          <a:cs typeface="+mj-cs"/>
        </a:defRPr>
      </a:lvl1pPr>
    </p:titleStyle>
    <p:bodyStyle>
      <a:lvl1pPr marL="230400" indent="-230400" algn="l" defTabSz="914400" rtl="0" eaLnBrk="1" latinLnBrk="0" hangingPunct="1">
        <a:lnSpc>
          <a:spcPct val="110000"/>
        </a:lnSpc>
        <a:spcBef>
          <a:spcPts val="400"/>
        </a:spcBef>
        <a:buFont typeface="Arial" panose="020B0604020202020204" pitchFamily="34" charset="0"/>
        <a:buChar char="•"/>
        <a:defRPr sz="1600" kern="1200">
          <a:solidFill>
            <a:schemeClr val="tx1"/>
          </a:solidFill>
          <a:latin typeface="+mn-lt"/>
          <a:ea typeface="+mn-ea"/>
          <a:cs typeface="+mn-cs"/>
        </a:defRPr>
      </a:lvl1pPr>
      <a:lvl2pPr marL="460800" indent="-230400" algn="l" defTabSz="914400" rtl="0" eaLnBrk="1" latinLnBrk="0" hangingPunct="1">
        <a:lnSpc>
          <a:spcPct val="110000"/>
        </a:lnSpc>
        <a:spcBef>
          <a:spcPts val="400"/>
        </a:spcBef>
        <a:buFont typeface="Segoe UI Semilight" panose="020B0402040204020203" pitchFamily="34" charset="0"/>
        <a:buChar char="–"/>
        <a:defRPr sz="1600" kern="1200">
          <a:solidFill>
            <a:schemeClr val="tx1"/>
          </a:solidFill>
          <a:latin typeface="+mn-lt"/>
          <a:ea typeface="+mn-ea"/>
          <a:cs typeface="+mn-cs"/>
        </a:defRPr>
      </a:lvl2pPr>
      <a:lvl3pPr marL="691200" indent="-230400" algn="l" defTabSz="914400" rtl="0" eaLnBrk="1" latinLnBrk="0" hangingPunct="1">
        <a:lnSpc>
          <a:spcPct val="110000"/>
        </a:lnSpc>
        <a:spcBef>
          <a:spcPts val="400"/>
        </a:spcBef>
        <a:buFont typeface="Segoe UI Semilight" panose="020B0402040204020203" pitchFamily="34" charset="0"/>
        <a:buChar char="–"/>
        <a:defRPr sz="1600" kern="1200">
          <a:solidFill>
            <a:schemeClr val="tx1"/>
          </a:solidFill>
          <a:latin typeface="+mn-lt"/>
          <a:ea typeface="+mn-ea"/>
          <a:cs typeface="Segoe UI Semibold" panose="020B0702040204020203" pitchFamily="34" charset="0"/>
        </a:defRPr>
      </a:lvl3pPr>
      <a:lvl4pPr marL="0" indent="0" algn="l" defTabSz="914400" rtl="0" eaLnBrk="1" latinLnBrk="0" hangingPunct="1">
        <a:lnSpc>
          <a:spcPct val="110000"/>
        </a:lnSpc>
        <a:spcBef>
          <a:spcPts val="1800"/>
        </a:spcBef>
        <a:buFont typeface="Arial" panose="020B0604020202020204" pitchFamily="34" charset="0"/>
        <a:buChar char="​"/>
        <a:defRPr sz="1800" kern="1200">
          <a:solidFill>
            <a:schemeClr val="tx1"/>
          </a:solidFill>
          <a:latin typeface="Segoe UI Semibold" panose="020B0702040204020203" pitchFamily="34" charset="0"/>
          <a:ea typeface="+mn-ea"/>
          <a:cs typeface="Segoe UI Semibold" panose="020B0702040204020203" pitchFamily="34" charset="0"/>
        </a:defRPr>
      </a:lvl4pPr>
      <a:lvl5pPr marL="0" indent="0" algn="l" defTabSz="914400" rtl="0" eaLnBrk="1" latinLnBrk="0" hangingPunct="1">
        <a:lnSpc>
          <a:spcPct val="110000"/>
        </a:lnSpc>
        <a:spcBef>
          <a:spcPts val="400"/>
        </a:spcBef>
        <a:buFont typeface="Arial" panose="020B0604020202020204" pitchFamily="34" charset="0"/>
        <a:buChar char="​"/>
        <a:defRPr sz="1600" kern="1200">
          <a:solidFill>
            <a:schemeClr val="tx1"/>
          </a:solidFill>
          <a:latin typeface="+mn-lt"/>
          <a:ea typeface="+mn-ea"/>
          <a:cs typeface="+mn-cs"/>
        </a:defRPr>
      </a:lvl5pPr>
      <a:lvl6pPr marL="230400" indent="-230400" algn="l" defTabSz="914400" rtl="0" eaLnBrk="1" latinLnBrk="0" hangingPunct="1">
        <a:lnSpc>
          <a:spcPct val="110000"/>
        </a:lnSpc>
        <a:spcBef>
          <a:spcPts val="400"/>
        </a:spcBef>
        <a:buFont typeface="Arial" panose="020B0604020202020204" pitchFamily="34" charset="0"/>
        <a:buChar char="•"/>
        <a:defRPr sz="1600" kern="1200">
          <a:solidFill>
            <a:schemeClr val="tx1"/>
          </a:solidFill>
          <a:latin typeface="+mn-lt"/>
          <a:ea typeface="+mn-ea"/>
          <a:cs typeface="+mn-cs"/>
        </a:defRPr>
      </a:lvl6pPr>
      <a:lvl7pPr marL="460800" indent="-230400" algn="l" defTabSz="914400" rtl="0" eaLnBrk="1" latinLnBrk="0" hangingPunct="1">
        <a:lnSpc>
          <a:spcPct val="110000"/>
        </a:lnSpc>
        <a:spcBef>
          <a:spcPts val="400"/>
        </a:spcBef>
        <a:buFont typeface="Segoe UI Semilight" panose="020B0402040204020203" pitchFamily="34" charset="0"/>
        <a:buChar char="–"/>
        <a:defRPr sz="1600" kern="1200" baseline="0">
          <a:solidFill>
            <a:schemeClr val="tx1"/>
          </a:solidFill>
          <a:latin typeface="+mn-lt"/>
          <a:ea typeface="+mn-ea"/>
          <a:cs typeface="+mn-cs"/>
        </a:defRPr>
      </a:lvl7pPr>
      <a:lvl8pPr marL="691200" indent="-230400" algn="l" defTabSz="914400" rtl="0" eaLnBrk="1" latinLnBrk="0" hangingPunct="1">
        <a:lnSpc>
          <a:spcPct val="110000"/>
        </a:lnSpc>
        <a:spcBef>
          <a:spcPts val="400"/>
        </a:spcBef>
        <a:buFont typeface="Segoe UI Semilight" panose="020B0402040204020203" pitchFamily="34" charset="0"/>
        <a:buChar char="–"/>
        <a:defRPr sz="1600" kern="1200">
          <a:solidFill>
            <a:schemeClr val="tx1"/>
          </a:solidFill>
          <a:latin typeface="+mn-lt"/>
          <a:ea typeface="+mn-ea"/>
          <a:cs typeface="+mn-cs"/>
        </a:defRPr>
      </a:lvl8pPr>
      <a:lvl9pPr marL="691200" indent="-230400" algn="l" defTabSz="914400" rtl="0" eaLnBrk="1" latinLnBrk="0" hangingPunct="1">
        <a:lnSpc>
          <a:spcPct val="110000"/>
        </a:lnSpc>
        <a:spcBef>
          <a:spcPts val="400"/>
        </a:spcBef>
        <a:buFont typeface="Segoe UI Semilight" panose="020B0402040204020203" pitchFamily="34" charset="0"/>
        <a:buChar char="–"/>
        <a:defRPr sz="1600" kern="1200" baseline="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2" pos="6789" userDrawn="1">
          <p15:clr>
            <a:srgbClr val="F26B43"/>
          </p15:clr>
        </p15:guide>
        <p15:guide id="3" orient="horz" pos="108" userDrawn="1">
          <p15:clr>
            <a:srgbClr val="F26B43"/>
          </p15:clr>
        </p15:guide>
        <p15:guide id="4" orient="horz" pos="983" userDrawn="1">
          <p15:clr>
            <a:srgbClr val="F26B43"/>
          </p15:clr>
        </p15:guide>
        <p15:guide id="7" orient="horz" pos="3836" userDrawn="1">
          <p15:clr>
            <a:srgbClr val="F26B43"/>
          </p15:clr>
        </p15:guide>
        <p15:guide id="8" pos="600" userDrawn="1">
          <p15:clr>
            <a:srgbClr val="F26B43"/>
          </p15:clr>
        </p15:guide>
        <p15:guide id="9" orient="horz" pos="1127" userDrawn="1">
          <p15:clr>
            <a:srgbClr val="F26B43"/>
          </p15:clr>
        </p15:guide>
        <p15:guide id="10" pos="6161"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3.xml"/><Relationship Id="rId4" Type="http://schemas.openxmlformats.org/officeDocument/2006/relationships/image" Target="../media/image19.jpe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Layout" Target="../slideLayouts/slideLayout3.xml"/><Relationship Id="rId6" Type="http://schemas.openxmlformats.org/officeDocument/2006/relationships/image" Target="../media/image22.png"/><Relationship Id="rId5" Type="http://schemas.openxmlformats.org/officeDocument/2006/relationships/image" Target="../media/image19.jpeg"/><Relationship Id="rId4" Type="http://schemas.openxmlformats.org/officeDocument/2006/relationships/image" Target="../media/image18.jpeg"/></Relationships>
</file>

<file path=ppt/slides/_rels/slide6.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jpeg"/><Relationship Id="rId1" Type="http://schemas.openxmlformats.org/officeDocument/2006/relationships/slideLayout" Target="../slideLayouts/slideLayout3.xml"/><Relationship Id="rId6" Type="http://schemas.openxmlformats.org/officeDocument/2006/relationships/image" Target="../media/image27.svg"/><Relationship Id="rId5" Type="http://schemas.openxmlformats.org/officeDocument/2006/relationships/image" Target="../media/image26.png"/><Relationship Id="rId4" Type="http://schemas.openxmlformats.org/officeDocument/2006/relationships/image" Target="../media/image25.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27.svg"/><Relationship Id="rId2" Type="http://schemas.openxmlformats.org/officeDocument/2006/relationships/image" Target="../media/image26.png"/><Relationship Id="rId1" Type="http://schemas.openxmlformats.org/officeDocument/2006/relationships/slideLayout" Target="../slideLayouts/slideLayout3.xml"/><Relationship Id="rId6" Type="http://schemas.openxmlformats.org/officeDocument/2006/relationships/image" Target="../media/image18.jpeg"/><Relationship Id="rId5" Type="http://schemas.openxmlformats.org/officeDocument/2006/relationships/image" Target="../media/image29.svg"/><Relationship Id="rId4" Type="http://schemas.openxmlformats.org/officeDocument/2006/relationships/image" Target="../media/image28.png"/></Relationships>
</file>

<file path=ppt/slides/_rels/slide9.xml.rels><?xml version="1.0" encoding="UTF-8" standalone="yes"?>
<Relationships xmlns="http://schemas.openxmlformats.org/package/2006/relationships"><Relationship Id="rId3" Type="http://schemas.openxmlformats.org/officeDocument/2006/relationships/hyperlink" Target="mailto:jonas.ask@Perstorp.com" TargetMode="External"/><Relationship Id="rId2" Type="http://schemas.openxmlformats.org/officeDocument/2006/relationships/image" Target="../media/image16.jpeg"/><Relationship Id="rId1" Type="http://schemas.openxmlformats.org/officeDocument/2006/relationships/slideLayout" Target="../slideLayouts/slideLayout17.xml"/><Relationship Id="rId5" Type="http://schemas.openxmlformats.org/officeDocument/2006/relationships/hyperlink" Target="mailto:Karin.Bertilsson@perstorp.com" TargetMode="External"/><Relationship Id="rId4" Type="http://schemas.openxmlformats.org/officeDocument/2006/relationships/hyperlink" Target="mailto:Oskar.lindberg@Perstorp.com"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Placeholder 17"/>
          <p:cNvPicPr>
            <a:picLocks noGrp="1" noChangeAspect="1"/>
          </p:cNvPicPr>
          <p:nvPr>
            <p:ph type="pic" sz="quarter" idx="17"/>
          </p:nvPr>
        </p:nvPicPr>
        <p:blipFill rotWithShape="1">
          <a:blip r:embed="rId2">
            <a:extLst>
              <a:ext uri="{28A0092B-C50C-407E-A947-70E740481C1C}">
                <a14:useLocalDpi xmlns:a14="http://schemas.microsoft.com/office/drawing/2010/main" val="0"/>
              </a:ext>
            </a:extLst>
          </a:blip>
          <a:srcRect l="10296" t="9810" r="5589" b="6123"/>
          <a:stretch/>
        </p:blipFill>
        <p:spPr/>
      </p:pic>
      <p:sp>
        <p:nvSpPr>
          <p:cNvPr id="23" name="Title 22"/>
          <p:cNvSpPr>
            <a:spLocks noGrp="1"/>
          </p:cNvSpPr>
          <p:nvPr>
            <p:ph type="title"/>
          </p:nvPr>
        </p:nvSpPr>
        <p:spPr/>
        <p:txBody>
          <a:bodyPr/>
          <a:lstStyle/>
          <a:p>
            <a:r>
              <a:rPr lang="en-US" dirty="0" err="1"/>
              <a:t>Ansiktsmask</a:t>
            </a:r>
            <a:r>
              <a:rPr lang="en-US" dirty="0"/>
              <a:t> Site Perstorp</a:t>
            </a:r>
          </a:p>
        </p:txBody>
      </p:sp>
      <p:sp>
        <p:nvSpPr>
          <p:cNvPr id="24" name="Subtitle 23"/>
          <p:cNvSpPr>
            <a:spLocks noGrp="1"/>
          </p:cNvSpPr>
          <p:nvPr>
            <p:ph type="subTitle" idx="1"/>
          </p:nvPr>
        </p:nvSpPr>
        <p:spPr/>
        <p:txBody>
          <a:bodyPr/>
          <a:lstStyle/>
          <a:p>
            <a:pPr>
              <a:buNone/>
            </a:pPr>
            <a:r>
              <a:rPr lang="en-US" dirty="0"/>
              <a:t>Krav </a:t>
            </a:r>
            <a:r>
              <a:rPr lang="en-US" dirty="0" err="1"/>
              <a:t>på</a:t>
            </a:r>
            <a:r>
              <a:rPr lang="en-US" dirty="0"/>
              <a:t> </a:t>
            </a:r>
            <a:r>
              <a:rPr lang="en-US" dirty="0" err="1"/>
              <a:t>användning</a:t>
            </a:r>
            <a:r>
              <a:rPr lang="en-US" dirty="0"/>
              <a:t> av </a:t>
            </a:r>
            <a:r>
              <a:rPr lang="en-US" dirty="0" err="1"/>
              <a:t>ansiktsmask</a:t>
            </a:r>
            <a:endParaRPr lang="en-US" dirty="0"/>
          </a:p>
        </p:txBody>
      </p:sp>
      <p:sp>
        <p:nvSpPr>
          <p:cNvPr id="25" name="Text Placeholder 24"/>
          <p:cNvSpPr>
            <a:spLocks noGrp="1"/>
          </p:cNvSpPr>
          <p:nvPr>
            <p:ph type="body" sz="quarter" idx="15"/>
          </p:nvPr>
        </p:nvSpPr>
        <p:spPr/>
        <p:txBody>
          <a:bodyPr/>
          <a:lstStyle/>
          <a:p>
            <a:endParaRPr lang="en-US"/>
          </a:p>
        </p:txBody>
      </p:sp>
      <p:sp>
        <p:nvSpPr>
          <p:cNvPr id="26" name="Text Placeholder 25"/>
          <p:cNvSpPr>
            <a:spLocks noGrp="1"/>
          </p:cNvSpPr>
          <p:nvPr>
            <p:ph type="body" sz="quarter" idx="16"/>
          </p:nvPr>
        </p:nvSpPr>
        <p:spPr/>
        <p:txBody>
          <a:bodyPr/>
          <a:lstStyle/>
          <a:p>
            <a:endParaRPr lang="en-US"/>
          </a:p>
        </p:txBody>
      </p:sp>
      <p:sp>
        <p:nvSpPr>
          <p:cNvPr id="4" name="Date Placeholder 3"/>
          <p:cNvSpPr>
            <a:spLocks noGrp="1"/>
          </p:cNvSpPr>
          <p:nvPr>
            <p:ph type="dt" sz="half" idx="10"/>
          </p:nvPr>
        </p:nvSpPr>
        <p:spPr/>
        <p:txBody>
          <a:bodyPr/>
          <a:lstStyle/>
          <a:p>
            <a:fld id="{571AE5F2-4E53-4418-84BE-5EE748EF4B26}" type="datetime3">
              <a:rPr lang="en-US" smtClean="0"/>
              <a:t>24 November 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4C8C45C-947F-4981-8B3F-4F32E973C901}" type="slidenum">
              <a:rPr lang="en-US" smtClean="0"/>
              <a:pPr/>
              <a:t>1</a:t>
            </a:fld>
            <a:endParaRPr lang="en-US"/>
          </a:p>
        </p:txBody>
      </p:sp>
    </p:spTree>
    <p:extLst>
      <p:ext uri="{BB962C8B-B14F-4D97-AF65-F5344CB8AC3E}">
        <p14:creationId xmlns:p14="http://schemas.microsoft.com/office/powerpoint/2010/main" val="299015982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Placeholder 7"/>
          <p:cNvPicPr>
            <a:picLocks noGrp="1" noChangeAspect="1"/>
          </p:cNvPicPr>
          <p:nvPr>
            <p:ph type="pic" sz="quarter" idx="13"/>
          </p:nvPr>
        </p:nvPicPr>
        <p:blipFill>
          <a:blip r:embed="rId2">
            <a:extLst>
              <a:ext uri="{28A0092B-C50C-407E-A947-70E740481C1C}">
                <a14:useLocalDpi xmlns:a14="http://schemas.microsoft.com/office/drawing/2010/main" val="0"/>
              </a:ext>
            </a:extLst>
          </a:blip>
          <a:srcRect t="5" b="5"/>
          <a:stretch>
            <a:fillRect/>
          </a:stretch>
        </p:blipFill>
        <p:spPr/>
      </p:pic>
      <p:sp>
        <p:nvSpPr>
          <p:cNvPr id="3" name="Pladsholder til tekst 2"/>
          <p:cNvSpPr>
            <a:spLocks noGrp="1"/>
          </p:cNvSpPr>
          <p:nvPr>
            <p:ph type="body" sz="quarter" idx="14"/>
          </p:nvPr>
        </p:nvSpPr>
        <p:spPr/>
        <p:txBody>
          <a:bodyPr/>
          <a:lstStyle/>
          <a:p>
            <a:endParaRPr lang="en-US" dirty="0"/>
          </a:p>
          <a:p>
            <a:r>
              <a:rPr lang="en-US" dirty="0"/>
              <a:t>ty</a:t>
            </a:r>
          </a:p>
        </p:txBody>
      </p:sp>
      <p:sp>
        <p:nvSpPr>
          <p:cNvPr id="4" name="Pladsholder til dato 3"/>
          <p:cNvSpPr>
            <a:spLocks noGrp="1"/>
          </p:cNvSpPr>
          <p:nvPr>
            <p:ph type="dt" sz="half" idx="2"/>
          </p:nvPr>
        </p:nvSpPr>
        <p:spPr/>
        <p:txBody>
          <a:bodyPr/>
          <a:lstStyle/>
          <a:p>
            <a:fld id="{564A52D8-C503-48B1-8197-A31B25B2D3A4}" type="datetime3">
              <a:rPr lang="en-US" smtClean="0"/>
              <a:t>24 November 2020</a:t>
            </a:fld>
            <a:endParaRPr lang="en-US"/>
          </a:p>
        </p:txBody>
      </p:sp>
      <p:sp>
        <p:nvSpPr>
          <p:cNvPr id="5" name="Pladsholder til sidefod 4"/>
          <p:cNvSpPr>
            <a:spLocks noGrp="1"/>
          </p:cNvSpPr>
          <p:nvPr>
            <p:ph type="ftr" sz="quarter" idx="3"/>
          </p:nvPr>
        </p:nvSpPr>
        <p:spPr/>
        <p:txBody>
          <a:bodyPr/>
          <a:lstStyle/>
          <a:p>
            <a:endParaRPr lang="en-US"/>
          </a:p>
        </p:txBody>
      </p:sp>
      <p:sp>
        <p:nvSpPr>
          <p:cNvPr id="6" name="Pladsholder til slidenummer 5"/>
          <p:cNvSpPr>
            <a:spLocks noGrp="1"/>
          </p:cNvSpPr>
          <p:nvPr>
            <p:ph type="sldNum" sz="quarter" idx="4"/>
          </p:nvPr>
        </p:nvSpPr>
        <p:spPr/>
        <p:txBody>
          <a:bodyPr/>
          <a:lstStyle/>
          <a:p>
            <a:fld id="{24C8C45C-947F-4981-8B3F-4F32E973C901}" type="slidenum">
              <a:rPr lang="en-US" smtClean="0"/>
              <a:pPr/>
              <a:t>10</a:t>
            </a:fld>
            <a:endParaRPr lang="en-US"/>
          </a:p>
        </p:txBody>
      </p:sp>
      <p:sp>
        <p:nvSpPr>
          <p:cNvPr id="2" name="TextBox 1">
            <a:extLst>
              <a:ext uri="{FF2B5EF4-FFF2-40B4-BE49-F238E27FC236}">
                <a16:creationId xmlns:a16="http://schemas.microsoft.com/office/drawing/2014/main" id="{D37EF5B4-B710-437C-BD6A-76B69618D519}"/>
              </a:ext>
            </a:extLst>
          </p:cNvPr>
          <p:cNvSpPr txBox="1"/>
          <p:nvPr/>
        </p:nvSpPr>
        <p:spPr>
          <a:xfrm>
            <a:off x="4121400" y="4153711"/>
            <a:ext cx="3865009" cy="780663"/>
          </a:xfrm>
          <a:prstGeom prst="rect">
            <a:avLst/>
          </a:prstGeom>
          <a:noFill/>
        </p:spPr>
        <p:txBody>
          <a:bodyPr wrap="square" lIns="0" tIns="0" rIns="0" bIns="0" rtlCol="0">
            <a:spAutoFit/>
          </a:bodyPr>
          <a:lstStyle/>
          <a:p>
            <a:pPr algn="ctr">
              <a:lnSpc>
                <a:spcPct val="110000"/>
              </a:lnSpc>
              <a:spcBef>
                <a:spcPts val="1000"/>
              </a:spcBef>
            </a:pPr>
            <a:r>
              <a:rPr lang="sv-SE" sz="2400" dirty="0">
                <a:solidFill>
                  <a:schemeClr val="bg1"/>
                </a:solidFill>
              </a:rPr>
              <a:t>Ta hand om varandra och håll avstånd</a:t>
            </a:r>
          </a:p>
        </p:txBody>
      </p:sp>
    </p:spTree>
    <p:extLst>
      <p:ext uri="{BB962C8B-B14F-4D97-AF65-F5344CB8AC3E}">
        <p14:creationId xmlns:p14="http://schemas.microsoft.com/office/powerpoint/2010/main" val="269076723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Placeholder 15">
            <a:extLst>
              <a:ext uri="{FF2B5EF4-FFF2-40B4-BE49-F238E27FC236}">
                <a16:creationId xmlns:a16="http://schemas.microsoft.com/office/drawing/2014/main" id="{D3C0763D-348F-4B94-93EC-2805C9E0CE90}"/>
              </a:ext>
            </a:extLst>
          </p:cNvPr>
          <p:cNvPicPr>
            <a:picLocks noChangeAspect="1"/>
          </p:cNvPicPr>
          <p:nvPr/>
        </p:nvPicPr>
        <p:blipFill>
          <a:blip r:embed="rId2">
            <a:extLst>
              <a:ext uri="{28A0092B-C50C-407E-A947-70E740481C1C}">
                <a14:useLocalDpi xmlns:a14="http://schemas.microsoft.com/office/drawing/2010/main" val="0"/>
              </a:ext>
            </a:extLst>
          </a:blip>
          <a:srcRect t="3867" b="3867"/>
          <a:stretch>
            <a:fillRect/>
          </a:stretch>
        </p:blipFill>
        <p:spPr>
          <a:xfrm>
            <a:off x="0" y="0"/>
            <a:ext cx="12192000" cy="6858000"/>
          </a:xfrm>
          <a:prstGeom prst="rect">
            <a:avLst/>
          </a:prstGeom>
        </p:spPr>
      </p:pic>
      <p:sp>
        <p:nvSpPr>
          <p:cNvPr id="2" name="Title 1"/>
          <p:cNvSpPr>
            <a:spLocks noGrp="1"/>
          </p:cNvSpPr>
          <p:nvPr>
            <p:ph type="title"/>
          </p:nvPr>
        </p:nvSpPr>
        <p:spPr>
          <a:xfrm>
            <a:off x="913732" y="171450"/>
            <a:ext cx="8892000" cy="742950"/>
          </a:xfrm>
        </p:spPr>
        <p:txBody>
          <a:bodyPr/>
          <a:lstStyle/>
          <a:p>
            <a:r>
              <a:rPr lang="en-US" dirty="0" err="1"/>
              <a:t>Allmänt</a:t>
            </a:r>
            <a:r>
              <a:rPr lang="en-US" dirty="0"/>
              <a:t> om </a:t>
            </a:r>
            <a:r>
              <a:rPr lang="en-US" dirty="0" err="1"/>
              <a:t>ansiktsmask</a:t>
            </a:r>
            <a:r>
              <a:rPr lang="en-US" dirty="0"/>
              <a:t> (</a:t>
            </a:r>
            <a:r>
              <a:rPr lang="en-US" dirty="0" err="1"/>
              <a:t>munskydd</a:t>
            </a:r>
            <a:r>
              <a:rPr lang="en-US"/>
              <a:t>)</a:t>
            </a:r>
            <a:endParaRPr lang="en-GB"/>
          </a:p>
        </p:txBody>
      </p:sp>
      <p:sp>
        <p:nvSpPr>
          <p:cNvPr id="3" name="Content Placeholder 2"/>
          <p:cNvSpPr>
            <a:spLocks noGrp="1"/>
          </p:cNvSpPr>
          <p:nvPr>
            <p:ph idx="1"/>
          </p:nvPr>
        </p:nvSpPr>
        <p:spPr>
          <a:xfrm>
            <a:off x="952644" y="1790245"/>
            <a:ext cx="8820000" cy="3056963"/>
          </a:xfrm>
        </p:spPr>
        <p:txBody>
          <a:bodyPr/>
          <a:lstStyle/>
          <a:p>
            <a:pPr lvl="5"/>
            <a:r>
              <a:rPr lang="en-GB" dirty="0" err="1"/>
              <a:t>Eftersträva</a:t>
            </a:r>
            <a:r>
              <a:rPr lang="en-GB" dirty="0"/>
              <a:t> </a:t>
            </a:r>
            <a:r>
              <a:rPr lang="en-GB" dirty="0" err="1"/>
              <a:t>alltid</a:t>
            </a:r>
            <a:r>
              <a:rPr lang="en-GB" dirty="0"/>
              <a:t> 1,5 meter </a:t>
            </a:r>
            <a:r>
              <a:rPr lang="en-GB" dirty="0" err="1"/>
              <a:t>avstånd</a:t>
            </a:r>
            <a:r>
              <a:rPr lang="en-GB" dirty="0"/>
              <a:t> till </a:t>
            </a:r>
            <a:r>
              <a:rPr lang="en-GB" dirty="0" err="1"/>
              <a:t>annan</a:t>
            </a:r>
            <a:r>
              <a:rPr lang="en-GB" dirty="0"/>
              <a:t> person. </a:t>
            </a:r>
          </a:p>
          <a:p>
            <a:pPr lvl="5"/>
            <a:r>
              <a:rPr lang="en-GB" b="1" dirty="0" err="1"/>
              <a:t>Avstånd</a:t>
            </a:r>
            <a:r>
              <a:rPr lang="en-GB" b="1" dirty="0"/>
              <a:t> </a:t>
            </a:r>
            <a:r>
              <a:rPr lang="en-GB" b="1" dirty="0" err="1"/>
              <a:t>och</a:t>
            </a:r>
            <a:r>
              <a:rPr lang="en-GB" b="1" dirty="0"/>
              <a:t> </a:t>
            </a:r>
            <a:r>
              <a:rPr lang="en-GB" b="1" dirty="0" err="1"/>
              <a:t>goda</a:t>
            </a:r>
            <a:r>
              <a:rPr lang="en-GB" b="1" dirty="0"/>
              <a:t> </a:t>
            </a:r>
            <a:r>
              <a:rPr lang="en-GB" b="1" dirty="0" err="1"/>
              <a:t>hygienrutiner</a:t>
            </a:r>
            <a:r>
              <a:rPr lang="en-GB" b="1" dirty="0"/>
              <a:t>  </a:t>
            </a:r>
            <a:r>
              <a:rPr lang="en-GB" b="1" dirty="0" err="1"/>
              <a:t>är</a:t>
            </a:r>
            <a:r>
              <a:rPr lang="en-GB" b="1" dirty="0"/>
              <a:t> </a:t>
            </a:r>
            <a:r>
              <a:rPr lang="en-GB" b="1" dirty="0" err="1"/>
              <a:t>alltid</a:t>
            </a:r>
            <a:r>
              <a:rPr lang="en-GB" b="1" dirty="0"/>
              <a:t> </a:t>
            </a:r>
            <a:r>
              <a:rPr lang="en-GB" b="1" dirty="0" err="1"/>
              <a:t>viktigare</a:t>
            </a:r>
            <a:r>
              <a:rPr lang="en-GB" b="1" dirty="0"/>
              <a:t> </a:t>
            </a:r>
            <a:r>
              <a:rPr lang="en-GB" b="1" dirty="0" err="1"/>
              <a:t>än</a:t>
            </a:r>
            <a:r>
              <a:rPr lang="en-GB" b="1" dirty="0"/>
              <a:t> </a:t>
            </a:r>
            <a:r>
              <a:rPr lang="en-GB" b="1" dirty="0" err="1"/>
              <a:t>ansiktsmask</a:t>
            </a:r>
            <a:endParaRPr lang="en-GB" dirty="0">
              <a:highlight>
                <a:srgbClr val="FFFF00"/>
              </a:highlight>
            </a:endParaRPr>
          </a:p>
          <a:p>
            <a:pPr lvl="5"/>
            <a:r>
              <a:rPr lang="en-GB" dirty="0" err="1"/>
              <a:t>Ansträngningar</a:t>
            </a:r>
            <a:r>
              <a:rPr lang="en-GB" dirty="0"/>
              <a:t> ska </a:t>
            </a:r>
            <a:r>
              <a:rPr lang="en-GB" dirty="0" err="1"/>
              <a:t>alltid</a:t>
            </a:r>
            <a:r>
              <a:rPr lang="en-GB" dirty="0"/>
              <a:t> </a:t>
            </a:r>
            <a:r>
              <a:rPr lang="en-GB" dirty="0" err="1"/>
              <a:t>göras</a:t>
            </a:r>
            <a:r>
              <a:rPr lang="en-GB" dirty="0"/>
              <a:t> </a:t>
            </a:r>
            <a:r>
              <a:rPr lang="en-GB" dirty="0" err="1"/>
              <a:t>för</a:t>
            </a:r>
            <a:r>
              <a:rPr lang="en-GB" dirty="0"/>
              <a:t> </a:t>
            </a:r>
            <a:r>
              <a:rPr lang="en-GB" dirty="0" err="1"/>
              <a:t>att</a:t>
            </a:r>
            <a:r>
              <a:rPr lang="en-GB" dirty="0"/>
              <a:t> </a:t>
            </a:r>
            <a:r>
              <a:rPr lang="en-GB" dirty="0" err="1"/>
              <a:t>undvika</a:t>
            </a:r>
            <a:r>
              <a:rPr lang="en-GB" dirty="0"/>
              <a:t> </a:t>
            </a:r>
            <a:r>
              <a:rPr lang="en-GB" dirty="0" err="1"/>
              <a:t>trängsel</a:t>
            </a:r>
            <a:endParaRPr lang="en-GB" dirty="0"/>
          </a:p>
          <a:p>
            <a:pPr lvl="6"/>
            <a:r>
              <a:rPr lang="en-GB" b="1" dirty="0"/>
              <a:t>Kan </a:t>
            </a:r>
            <a:r>
              <a:rPr lang="en-GB" b="1" dirty="0" err="1"/>
              <a:t>arbetet</a:t>
            </a:r>
            <a:r>
              <a:rPr lang="en-GB" b="1" dirty="0"/>
              <a:t> </a:t>
            </a:r>
            <a:r>
              <a:rPr lang="en-GB" b="1" dirty="0" err="1"/>
              <a:t>genomföras</a:t>
            </a:r>
            <a:r>
              <a:rPr lang="en-GB" b="1" dirty="0"/>
              <a:t> </a:t>
            </a:r>
            <a:r>
              <a:rPr lang="en-GB" b="1" dirty="0" err="1"/>
              <a:t>på</a:t>
            </a:r>
            <a:r>
              <a:rPr lang="en-GB" b="1" dirty="0"/>
              <a:t> </a:t>
            </a:r>
            <a:r>
              <a:rPr lang="en-GB" b="1" dirty="0" err="1"/>
              <a:t>ett</a:t>
            </a:r>
            <a:r>
              <a:rPr lang="en-GB" b="1" dirty="0"/>
              <a:t> </a:t>
            </a:r>
            <a:r>
              <a:rPr lang="en-GB" b="1" dirty="0" err="1"/>
              <a:t>sätt</a:t>
            </a:r>
            <a:r>
              <a:rPr lang="en-GB" b="1" dirty="0"/>
              <a:t> </a:t>
            </a:r>
            <a:r>
              <a:rPr lang="en-GB" b="1" dirty="0" err="1"/>
              <a:t>där</a:t>
            </a:r>
            <a:r>
              <a:rPr lang="en-GB" b="1" dirty="0"/>
              <a:t> </a:t>
            </a:r>
            <a:r>
              <a:rPr lang="en-GB" b="1" dirty="0" err="1"/>
              <a:t>avstånd</a:t>
            </a:r>
            <a:r>
              <a:rPr lang="en-GB" b="1" dirty="0"/>
              <a:t> </a:t>
            </a:r>
            <a:r>
              <a:rPr lang="en-GB" b="1" dirty="0" err="1"/>
              <a:t>kan</a:t>
            </a:r>
            <a:r>
              <a:rPr lang="en-GB" b="1" dirty="0"/>
              <a:t> </a:t>
            </a:r>
            <a:r>
              <a:rPr lang="en-GB" b="1" dirty="0" err="1"/>
              <a:t>hållas</a:t>
            </a:r>
            <a:r>
              <a:rPr lang="en-GB" b="1" dirty="0"/>
              <a:t>?</a:t>
            </a:r>
          </a:p>
          <a:p>
            <a:pPr lvl="6"/>
            <a:r>
              <a:rPr lang="en-GB" b="1" dirty="0"/>
              <a:t>Kan </a:t>
            </a:r>
            <a:r>
              <a:rPr lang="en-GB" b="1" dirty="0" err="1"/>
              <a:t>arbetet</a:t>
            </a:r>
            <a:r>
              <a:rPr lang="en-GB" b="1" dirty="0"/>
              <a:t> </a:t>
            </a:r>
            <a:r>
              <a:rPr lang="en-GB" b="1" dirty="0" err="1"/>
              <a:t>genomföras</a:t>
            </a:r>
            <a:r>
              <a:rPr lang="en-GB" b="1" dirty="0"/>
              <a:t> vid </a:t>
            </a:r>
            <a:r>
              <a:rPr lang="en-GB" b="1" dirty="0" err="1"/>
              <a:t>ett</a:t>
            </a:r>
            <a:r>
              <a:rPr lang="en-GB" b="1" dirty="0"/>
              <a:t> annat </a:t>
            </a:r>
            <a:r>
              <a:rPr lang="en-GB" b="1" dirty="0" err="1"/>
              <a:t>tillfälle</a:t>
            </a:r>
            <a:r>
              <a:rPr lang="en-GB" b="1" dirty="0"/>
              <a:t> </a:t>
            </a:r>
            <a:r>
              <a:rPr lang="en-GB" b="1" dirty="0" err="1"/>
              <a:t>då</a:t>
            </a:r>
            <a:r>
              <a:rPr lang="en-GB" b="1" dirty="0"/>
              <a:t> </a:t>
            </a:r>
            <a:r>
              <a:rPr lang="en-GB" b="1" dirty="0" err="1"/>
              <a:t>trängsel</a:t>
            </a:r>
            <a:r>
              <a:rPr lang="en-GB" b="1" dirty="0"/>
              <a:t> </a:t>
            </a:r>
            <a:r>
              <a:rPr lang="en-GB" b="1" dirty="0" err="1"/>
              <a:t>kan</a:t>
            </a:r>
            <a:r>
              <a:rPr lang="en-GB" b="1" dirty="0"/>
              <a:t> </a:t>
            </a:r>
            <a:r>
              <a:rPr lang="en-GB" b="1" dirty="0" err="1"/>
              <a:t>undvikas</a:t>
            </a:r>
            <a:r>
              <a:rPr lang="en-GB" b="1" dirty="0"/>
              <a:t>?</a:t>
            </a:r>
          </a:p>
          <a:p>
            <a:pPr lvl="5"/>
            <a:r>
              <a:rPr lang="en-GB" dirty="0" err="1"/>
              <a:t>Ansiktsmask</a:t>
            </a:r>
            <a:r>
              <a:rPr lang="en-GB" dirty="0"/>
              <a:t> </a:t>
            </a:r>
            <a:r>
              <a:rPr lang="en-GB" dirty="0" err="1"/>
              <a:t>skyddar</a:t>
            </a:r>
            <a:r>
              <a:rPr lang="en-GB" dirty="0"/>
              <a:t> i </a:t>
            </a:r>
            <a:r>
              <a:rPr lang="en-GB" dirty="0" err="1"/>
              <a:t>huvudsak</a:t>
            </a:r>
            <a:r>
              <a:rPr lang="en-GB" dirty="0"/>
              <a:t> de </a:t>
            </a:r>
            <a:r>
              <a:rPr lang="en-GB" dirty="0" err="1"/>
              <a:t>som</a:t>
            </a:r>
            <a:r>
              <a:rPr lang="en-GB" dirty="0"/>
              <a:t> </a:t>
            </a:r>
            <a:r>
              <a:rPr lang="en-GB" dirty="0" err="1"/>
              <a:t>finns</a:t>
            </a:r>
            <a:r>
              <a:rPr lang="en-GB" dirty="0"/>
              <a:t> i </a:t>
            </a:r>
            <a:r>
              <a:rPr lang="en-GB" dirty="0" err="1"/>
              <a:t>omgivningen</a:t>
            </a:r>
            <a:r>
              <a:rPr lang="en-GB" dirty="0"/>
              <a:t> </a:t>
            </a:r>
            <a:r>
              <a:rPr lang="en-GB" dirty="0" err="1"/>
              <a:t>och</a:t>
            </a:r>
            <a:r>
              <a:rPr lang="en-GB" dirty="0"/>
              <a:t> </a:t>
            </a:r>
            <a:r>
              <a:rPr lang="en-GB" dirty="0" err="1"/>
              <a:t>inte</a:t>
            </a:r>
            <a:r>
              <a:rPr lang="en-GB" dirty="0"/>
              <a:t> </a:t>
            </a:r>
            <a:r>
              <a:rPr lang="en-GB" dirty="0" err="1"/>
              <a:t>bäraren</a:t>
            </a:r>
            <a:endParaRPr lang="en-GB" dirty="0"/>
          </a:p>
          <a:p>
            <a:pPr lvl="5"/>
            <a:endParaRPr lang="en-GB" dirty="0"/>
          </a:p>
        </p:txBody>
      </p:sp>
      <p:sp>
        <p:nvSpPr>
          <p:cNvPr id="4" name="Date Placeholder 3"/>
          <p:cNvSpPr>
            <a:spLocks noGrp="1"/>
          </p:cNvSpPr>
          <p:nvPr>
            <p:ph type="dt" sz="half" idx="10"/>
          </p:nvPr>
        </p:nvSpPr>
        <p:spPr/>
        <p:txBody>
          <a:bodyPr/>
          <a:lstStyle/>
          <a:p>
            <a:fld id="{FA489F50-6553-4B70-AAB2-8C2CCD76B7DA}" type="datetime3">
              <a:rPr lang="en-US" noProof="0" smtClean="0"/>
              <a:t>24 November 2020</a:t>
            </a:fld>
            <a:endParaRPr lang="en-US" noProof="0"/>
          </a:p>
        </p:txBody>
      </p:sp>
      <p:sp>
        <p:nvSpPr>
          <p:cNvPr id="5" name="Footer Placeholder 4"/>
          <p:cNvSpPr>
            <a:spLocks noGrp="1"/>
          </p:cNvSpPr>
          <p:nvPr>
            <p:ph type="ftr" sz="quarter" idx="11"/>
          </p:nvPr>
        </p:nvSpPr>
        <p:spPr/>
        <p:txBody>
          <a:bodyPr/>
          <a:lstStyle/>
          <a:p>
            <a:endParaRPr lang="en-US" noProof="0"/>
          </a:p>
        </p:txBody>
      </p:sp>
      <p:sp>
        <p:nvSpPr>
          <p:cNvPr id="6" name="Slide Number Placeholder 5"/>
          <p:cNvSpPr>
            <a:spLocks noGrp="1"/>
          </p:cNvSpPr>
          <p:nvPr>
            <p:ph type="sldNum" sz="quarter" idx="12"/>
          </p:nvPr>
        </p:nvSpPr>
        <p:spPr/>
        <p:txBody>
          <a:bodyPr/>
          <a:lstStyle/>
          <a:p>
            <a:fld id="{859873C9-BF5D-4A9A-BB31-45BBB7BABAF7}" type="slidenum">
              <a:rPr lang="en-US" noProof="0" smtClean="0"/>
              <a:t>2</a:t>
            </a:fld>
            <a:endParaRPr lang="en-US" noProof="0"/>
          </a:p>
        </p:txBody>
      </p:sp>
      <p:pic>
        <p:nvPicPr>
          <p:cNvPr id="8" name="Picture 10" descr="Amazon.com: Disposable Face Mask | 3-Layer Medical Masks with Elastic Ear  Loops for Adults and Children | Non Woven, Non Latex Breathable Protective  Masks for Dust, Germs, Pollutants 10 Pack: Beauty">
            <a:extLst>
              <a:ext uri="{FF2B5EF4-FFF2-40B4-BE49-F238E27FC236}">
                <a16:creationId xmlns:a16="http://schemas.microsoft.com/office/drawing/2014/main" id="{9434C489-C48E-4EB7-A172-C4A3757C9DA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00391" y="4316761"/>
            <a:ext cx="1739650" cy="1535842"/>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12" descr="China stock 3ply face mask disposable medical face masks anti virus mask,  Disposable Medical Supplies from China on TopChinaSupplier.com">
            <a:extLst>
              <a:ext uri="{FF2B5EF4-FFF2-40B4-BE49-F238E27FC236}">
                <a16:creationId xmlns:a16="http://schemas.microsoft.com/office/drawing/2014/main" id="{F8CA3BE8-DA7D-444C-B76B-036DF793DCD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51468" y="4400173"/>
            <a:ext cx="1739650" cy="153584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9311644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3731" y="171450"/>
            <a:ext cx="10335294" cy="629828"/>
          </a:xfrm>
        </p:spPr>
        <p:txBody>
          <a:bodyPr/>
          <a:lstStyle/>
          <a:p>
            <a:r>
              <a:rPr lang="en-US" dirty="0" err="1"/>
              <a:t>Kriterier</a:t>
            </a:r>
            <a:r>
              <a:rPr lang="en-US" dirty="0"/>
              <a:t> </a:t>
            </a:r>
            <a:r>
              <a:rPr lang="en-US" dirty="0" err="1"/>
              <a:t>för</a:t>
            </a:r>
            <a:r>
              <a:rPr lang="en-US" dirty="0"/>
              <a:t> </a:t>
            </a:r>
            <a:r>
              <a:rPr lang="en-US" dirty="0" err="1"/>
              <a:t>användning</a:t>
            </a:r>
            <a:r>
              <a:rPr lang="en-US" dirty="0"/>
              <a:t> av </a:t>
            </a:r>
            <a:r>
              <a:rPr lang="en-US" dirty="0" err="1"/>
              <a:t>ansiktsmask</a:t>
            </a:r>
            <a:endParaRPr lang="en-GB" dirty="0"/>
          </a:p>
        </p:txBody>
      </p:sp>
      <p:sp>
        <p:nvSpPr>
          <p:cNvPr id="3" name="Content Placeholder 2"/>
          <p:cNvSpPr>
            <a:spLocks noGrp="1"/>
          </p:cNvSpPr>
          <p:nvPr>
            <p:ph idx="1"/>
          </p:nvPr>
        </p:nvSpPr>
        <p:spPr>
          <a:xfrm>
            <a:off x="954000" y="1347708"/>
            <a:ext cx="9637800" cy="4555074"/>
          </a:xfrm>
        </p:spPr>
        <p:txBody>
          <a:bodyPr/>
          <a:lstStyle/>
          <a:p>
            <a:pPr lvl="4"/>
            <a:r>
              <a:rPr lang="en-GB" sz="1800" dirty="0" err="1">
                <a:latin typeface="Segoe UI Semibold" panose="020B0702040204020203" pitchFamily="34" charset="0"/>
                <a:cs typeface="Segoe UI Semibold" panose="020B0702040204020203" pitchFamily="34" charset="0"/>
              </a:rPr>
              <a:t>Bestämmelser</a:t>
            </a:r>
            <a:r>
              <a:rPr lang="en-GB" sz="1800" dirty="0">
                <a:latin typeface="Segoe UI Semibold" panose="020B0702040204020203" pitchFamily="34" charset="0"/>
                <a:cs typeface="Segoe UI Semibold" panose="020B0702040204020203" pitchFamily="34" charset="0"/>
              </a:rPr>
              <a:t> </a:t>
            </a:r>
            <a:r>
              <a:rPr lang="en-GB" sz="1800" dirty="0" err="1">
                <a:latin typeface="Segoe UI Semibold" panose="020B0702040204020203" pitchFamily="34" charset="0"/>
                <a:cs typeface="Segoe UI Semibold" panose="020B0702040204020203" pitchFamily="34" charset="0"/>
              </a:rPr>
              <a:t>för</a:t>
            </a:r>
            <a:r>
              <a:rPr lang="en-GB" sz="1800" dirty="0">
                <a:latin typeface="Segoe UI Semibold" panose="020B0702040204020203" pitchFamily="34" charset="0"/>
                <a:cs typeface="Segoe UI Semibold" panose="020B0702040204020203" pitchFamily="34" charset="0"/>
              </a:rPr>
              <a:t> </a:t>
            </a:r>
            <a:r>
              <a:rPr lang="en-GB" sz="1800" dirty="0" err="1">
                <a:latin typeface="Segoe UI Semibold" panose="020B0702040204020203" pitchFamily="34" charset="0"/>
                <a:cs typeface="Segoe UI Semibold" panose="020B0702040204020203" pitchFamily="34" charset="0"/>
              </a:rPr>
              <a:t>användning</a:t>
            </a:r>
            <a:r>
              <a:rPr lang="en-GB" sz="1800" dirty="0">
                <a:latin typeface="Segoe UI Semibold" panose="020B0702040204020203" pitchFamily="34" charset="0"/>
                <a:cs typeface="Segoe UI Semibold" panose="020B0702040204020203" pitchFamily="34" charset="0"/>
              </a:rPr>
              <a:t> </a:t>
            </a:r>
            <a:r>
              <a:rPr lang="en-GB" sz="1800" dirty="0" err="1">
                <a:latin typeface="Segoe UI Semibold" panose="020B0702040204020203" pitchFamily="34" charset="0"/>
                <a:cs typeface="Segoe UI Semibold" panose="020B0702040204020203" pitchFamily="34" charset="0"/>
              </a:rPr>
              <a:t>av</a:t>
            </a:r>
            <a:r>
              <a:rPr lang="en-GB" sz="1800" dirty="0">
                <a:latin typeface="Segoe UI Semibold" panose="020B0702040204020203" pitchFamily="34" charset="0"/>
                <a:cs typeface="Segoe UI Semibold" panose="020B0702040204020203" pitchFamily="34" charset="0"/>
              </a:rPr>
              <a:t> </a:t>
            </a:r>
            <a:r>
              <a:rPr lang="en-GB" sz="1800" dirty="0" err="1">
                <a:latin typeface="Segoe UI Semibold" panose="020B0702040204020203" pitchFamily="34" charset="0"/>
                <a:cs typeface="Segoe UI Semibold" panose="020B0702040204020203" pitchFamily="34" charset="0"/>
              </a:rPr>
              <a:t>ansiktsmask</a:t>
            </a:r>
            <a:endParaRPr lang="en-GB" sz="1800" dirty="0">
              <a:latin typeface="Segoe UI Semibold" panose="020B0702040204020203" pitchFamily="34" charset="0"/>
              <a:cs typeface="Segoe UI Semibold" panose="020B0702040204020203" pitchFamily="34" charset="0"/>
            </a:endParaRPr>
          </a:p>
          <a:p>
            <a:pPr lvl="4"/>
            <a:r>
              <a:rPr lang="sv-SE" sz="1800" b="1" dirty="0"/>
              <a:t>Kraven i detta material gäller för samtliga som vistas på siten (anställda, entreprenörer, konsulter, besökare etc.)</a:t>
            </a:r>
            <a:endParaRPr lang="en-GB" sz="1800" dirty="0">
              <a:latin typeface="Segoe UI Semibold" panose="020B0702040204020203" pitchFamily="34" charset="0"/>
              <a:cs typeface="Segoe UI Semibold" panose="020B0702040204020203" pitchFamily="34" charset="0"/>
            </a:endParaRPr>
          </a:p>
          <a:p>
            <a:pPr lvl="0"/>
            <a:r>
              <a:rPr lang="sv-SE" dirty="0"/>
              <a:t>Vid oskyddad kontakt inom 1,5 meter utomhus</a:t>
            </a:r>
          </a:p>
          <a:p>
            <a:pPr lvl="0"/>
            <a:r>
              <a:rPr lang="sv-SE" dirty="0"/>
              <a:t>Vid vistelse i lokal med mer än en person närvarande</a:t>
            </a:r>
          </a:p>
          <a:p>
            <a:pPr marL="0" lvl="0" indent="0" algn="ctr">
              <a:buNone/>
            </a:pPr>
            <a:endParaRPr lang="sv-SE" b="1" dirty="0"/>
          </a:p>
          <a:p>
            <a:pPr marL="0" lvl="0" indent="0" algn="ctr">
              <a:buNone/>
            </a:pPr>
            <a:endParaRPr lang="sv-SE" b="1" dirty="0"/>
          </a:p>
          <a:p>
            <a:pPr marL="0" lvl="0" indent="0" algn="ctr">
              <a:buNone/>
            </a:pPr>
            <a:r>
              <a:rPr lang="sv-SE" b="1" dirty="0"/>
              <a:t>Undantag: </a:t>
            </a:r>
          </a:p>
          <a:p>
            <a:pPr marL="0" lvl="0" indent="0" algn="ctr">
              <a:buNone/>
            </a:pPr>
            <a:r>
              <a:rPr lang="sv-SE" b="1" dirty="0"/>
              <a:t>I fikarum eller matsal under måltid behöver ansiktsmask inte bäras. Ett avstånd på minst 1,5 m ska hållas</a:t>
            </a:r>
          </a:p>
          <a:p>
            <a:pPr marL="0" lvl="5" indent="0">
              <a:buNone/>
            </a:pPr>
            <a:endParaRPr lang="sv-SE" dirty="0"/>
          </a:p>
          <a:p>
            <a:pPr marL="0" lvl="5" indent="0">
              <a:buNone/>
            </a:pPr>
            <a:r>
              <a:rPr lang="en-GB" dirty="0" err="1">
                <a:latin typeface="Segoe UI Semibold" panose="020B0702040204020203" pitchFamily="34" charset="0"/>
                <a:cs typeface="Segoe UI Semibold" panose="020B0702040204020203" pitchFamily="34" charset="0"/>
              </a:rPr>
              <a:t>Andra</a:t>
            </a:r>
            <a:r>
              <a:rPr lang="en-GB" dirty="0">
                <a:latin typeface="Segoe UI Semibold" panose="020B0702040204020203" pitchFamily="34" charset="0"/>
                <a:cs typeface="Segoe UI Semibold" panose="020B0702040204020203" pitchFamily="34" charset="0"/>
              </a:rPr>
              <a:t> </a:t>
            </a:r>
            <a:r>
              <a:rPr lang="en-GB" dirty="0" err="1">
                <a:latin typeface="Segoe UI Semibold" panose="020B0702040204020203" pitchFamily="34" charset="0"/>
                <a:cs typeface="Segoe UI Semibold" panose="020B0702040204020203" pitchFamily="34" charset="0"/>
              </a:rPr>
              <a:t>faktorer</a:t>
            </a:r>
            <a:r>
              <a:rPr lang="en-GB" dirty="0">
                <a:latin typeface="Segoe UI Semibold" panose="020B0702040204020203" pitchFamily="34" charset="0"/>
                <a:cs typeface="Segoe UI Semibold" panose="020B0702040204020203" pitchFamily="34" charset="0"/>
              </a:rPr>
              <a:t> </a:t>
            </a:r>
            <a:r>
              <a:rPr lang="en-GB" dirty="0" err="1">
                <a:latin typeface="Segoe UI Semibold" panose="020B0702040204020203" pitchFamily="34" charset="0"/>
                <a:cs typeface="Segoe UI Semibold" panose="020B0702040204020203" pitchFamily="34" charset="0"/>
              </a:rPr>
              <a:t>som</a:t>
            </a:r>
            <a:r>
              <a:rPr lang="en-GB" dirty="0">
                <a:latin typeface="Segoe UI Semibold" panose="020B0702040204020203" pitchFamily="34" charset="0"/>
                <a:cs typeface="Segoe UI Semibold" panose="020B0702040204020203" pitchFamily="34" charset="0"/>
              </a:rPr>
              <a:t> </a:t>
            </a:r>
            <a:r>
              <a:rPr lang="en-GB" dirty="0" err="1">
                <a:latin typeface="Segoe UI Semibold" panose="020B0702040204020203" pitchFamily="34" charset="0"/>
                <a:cs typeface="Segoe UI Semibold" panose="020B0702040204020203" pitchFamily="34" charset="0"/>
              </a:rPr>
              <a:t>påverkar</a:t>
            </a:r>
            <a:r>
              <a:rPr lang="en-GB" dirty="0">
                <a:latin typeface="Segoe UI Semibold" panose="020B0702040204020203" pitchFamily="34" charset="0"/>
                <a:cs typeface="Segoe UI Semibold" panose="020B0702040204020203" pitchFamily="34" charset="0"/>
              </a:rPr>
              <a:t> – </a:t>
            </a:r>
            <a:r>
              <a:rPr lang="en-GB" i="1" dirty="0" err="1">
                <a:latin typeface="Segoe UI Semibold" panose="020B0702040204020203" pitchFamily="34" charset="0"/>
                <a:cs typeface="Segoe UI Semibold" panose="020B0702040204020203" pitchFamily="34" charset="0"/>
              </a:rPr>
              <a:t>gör</a:t>
            </a:r>
            <a:r>
              <a:rPr lang="en-GB" i="1" dirty="0">
                <a:latin typeface="Segoe UI Semibold" panose="020B0702040204020203" pitchFamily="34" charset="0"/>
                <a:cs typeface="Segoe UI Semibold" panose="020B0702040204020203" pitchFamily="34" charset="0"/>
              </a:rPr>
              <a:t> </a:t>
            </a:r>
            <a:r>
              <a:rPr lang="en-GB" i="1" dirty="0" err="1">
                <a:latin typeface="Segoe UI Semibold" panose="020B0702040204020203" pitchFamily="34" charset="0"/>
                <a:cs typeface="Segoe UI Semibold" panose="020B0702040204020203" pitchFamily="34" charset="0"/>
              </a:rPr>
              <a:t>en</a:t>
            </a:r>
            <a:r>
              <a:rPr lang="en-GB" i="1" dirty="0">
                <a:latin typeface="Segoe UI Semibold" panose="020B0702040204020203" pitchFamily="34" charset="0"/>
                <a:cs typeface="Segoe UI Semibold" panose="020B0702040204020203" pitchFamily="34" charset="0"/>
              </a:rPr>
              <a:t> </a:t>
            </a:r>
            <a:r>
              <a:rPr lang="en-GB" i="1" dirty="0" err="1">
                <a:latin typeface="Segoe UI Semibold" panose="020B0702040204020203" pitchFamily="34" charset="0"/>
                <a:cs typeface="Segoe UI Semibold" panose="020B0702040204020203" pitchFamily="34" charset="0"/>
              </a:rPr>
              <a:t>bedömning</a:t>
            </a:r>
            <a:r>
              <a:rPr lang="en-GB" i="1" dirty="0">
                <a:latin typeface="Segoe UI Semibold" panose="020B0702040204020203" pitchFamily="34" charset="0"/>
                <a:cs typeface="Segoe UI Semibold" panose="020B0702040204020203" pitchFamily="34" charset="0"/>
              </a:rPr>
              <a:t> </a:t>
            </a:r>
            <a:r>
              <a:rPr lang="en-GB" i="1" dirty="0" err="1">
                <a:latin typeface="Segoe UI Semibold" panose="020B0702040204020203" pitchFamily="34" charset="0"/>
                <a:cs typeface="Segoe UI Semibold" panose="020B0702040204020203" pitchFamily="34" charset="0"/>
              </a:rPr>
              <a:t>av</a:t>
            </a:r>
            <a:r>
              <a:rPr lang="en-GB" i="1" dirty="0">
                <a:latin typeface="Segoe UI Semibold" panose="020B0702040204020203" pitchFamily="34" charset="0"/>
                <a:cs typeface="Segoe UI Semibold" panose="020B0702040204020203" pitchFamily="34" charset="0"/>
              </a:rPr>
              <a:t> </a:t>
            </a:r>
            <a:r>
              <a:rPr lang="en-GB" i="1" dirty="0" err="1">
                <a:latin typeface="Segoe UI Semibold" panose="020B0702040204020203" pitchFamily="34" charset="0"/>
                <a:cs typeface="Segoe UI Semibold" panose="020B0702040204020203" pitchFamily="34" charset="0"/>
              </a:rPr>
              <a:t>helheten</a:t>
            </a:r>
            <a:endParaRPr lang="en-GB" dirty="0">
              <a:latin typeface="Segoe UI Semibold" panose="020B0702040204020203" pitchFamily="34" charset="0"/>
              <a:cs typeface="Segoe UI Semibold" panose="020B0702040204020203" pitchFamily="34" charset="0"/>
            </a:endParaRPr>
          </a:p>
          <a:p>
            <a:pPr lvl="5"/>
            <a:r>
              <a:rPr lang="sv-SE" dirty="0"/>
              <a:t>Om flera individer (&gt;2) behöver arbeta tillsammans i trängsel ökar riskerna</a:t>
            </a:r>
          </a:p>
          <a:p>
            <a:pPr lvl="5"/>
            <a:r>
              <a:rPr lang="sv-SE" dirty="0"/>
              <a:t>Om arbetet är ansträngande och individer väntas bli andfådda ökar riskerna</a:t>
            </a:r>
          </a:p>
          <a:p>
            <a:pPr lvl="5"/>
            <a:r>
              <a:rPr lang="sv-SE" dirty="0"/>
              <a:t>Om ventilationen är dålig ökar riskerna</a:t>
            </a:r>
          </a:p>
          <a:p>
            <a:pPr lvl="5"/>
            <a:r>
              <a:rPr lang="sv-SE" dirty="0"/>
              <a:t>Om samhällssmittan i regionen är hög (</a:t>
            </a:r>
            <a:r>
              <a:rPr lang="sv-SE" i="1" dirty="0"/>
              <a:t>&gt;60 sjukdomsfall/100 000 invånare)</a:t>
            </a:r>
            <a:r>
              <a:rPr lang="sv-SE" dirty="0"/>
              <a:t> ökar riskerna</a:t>
            </a:r>
          </a:p>
          <a:p>
            <a:pPr lvl="5"/>
            <a:r>
              <a:rPr lang="sv-SE" dirty="0"/>
              <a:t>Om inblandade individer har antikroppar minskar riskerna</a:t>
            </a:r>
          </a:p>
          <a:p>
            <a:pPr lvl="5"/>
            <a:endParaRPr lang="en-GB" dirty="0"/>
          </a:p>
          <a:p>
            <a:pPr lvl="1"/>
            <a:endParaRPr lang="en-GB" dirty="0"/>
          </a:p>
        </p:txBody>
      </p:sp>
      <p:sp>
        <p:nvSpPr>
          <p:cNvPr id="4" name="Date Placeholder 3"/>
          <p:cNvSpPr>
            <a:spLocks noGrp="1"/>
          </p:cNvSpPr>
          <p:nvPr>
            <p:ph type="dt" sz="half" idx="10"/>
          </p:nvPr>
        </p:nvSpPr>
        <p:spPr/>
        <p:txBody>
          <a:bodyPr/>
          <a:lstStyle/>
          <a:p>
            <a:fld id="{FA489F50-6553-4B70-AAB2-8C2CCD76B7DA}" type="datetime3">
              <a:rPr lang="en-US" noProof="0" smtClean="0"/>
              <a:t>24 November 2020</a:t>
            </a:fld>
            <a:endParaRPr lang="en-US" noProof="0"/>
          </a:p>
        </p:txBody>
      </p:sp>
      <p:sp>
        <p:nvSpPr>
          <p:cNvPr id="5" name="Footer Placeholder 4"/>
          <p:cNvSpPr>
            <a:spLocks noGrp="1"/>
          </p:cNvSpPr>
          <p:nvPr>
            <p:ph type="ftr" sz="quarter" idx="11"/>
          </p:nvPr>
        </p:nvSpPr>
        <p:spPr/>
        <p:txBody>
          <a:bodyPr/>
          <a:lstStyle/>
          <a:p>
            <a:endParaRPr lang="en-US" noProof="0"/>
          </a:p>
        </p:txBody>
      </p:sp>
      <p:sp>
        <p:nvSpPr>
          <p:cNvPr id="6" name="Slide Number Placeholder 5"/>
          <p:cNvSpPr>
            <a:spLocks noGrp="1"/>
          </p:cNvSpPr>
          <p:nvPr>
            <p:ph type="sldNum" sz="quarter" idx="12"/>
          </p:nvPr>
        </p:nvSpPr>
        <p:spPr/>
        <p:txBody>
          <a:bodyPr/>
          <a:lstStyle/>
          <a:p>
            <a:fld id="{859873C9-BF5D-4A9A-BB31-45BBB7BABAF7}" type="slidenum">
              <a:rPr lang="en-US" noProof="0" smtClean="0"/>
              <a:t>3</a:t>
            </a:fld>
            <a:endParaRPr lang="en-US" noProof="0"/>
          </a:p>
        </p:txBody>
      </p:sp>
      <p:sp>
        <p:nvSpPr>
          <p:cNvPr id="8" name="Rectangle 7">
            <a:extLst>
              <a:ext uri="{FF2B5EF4-FFF2-40B4-BE49-F238E27FC236}">
                <a16:creationId xmlns:a16="http://schemas.microsoft.com/office/drawing/2014/main" id="{91C79CED-CCA1-40EA-979C-9CADAE7326A2}"/>
              </a:ext>
            </a:extLst>
          </p:cNvPr>
          <p:cNvSpPr/>
          <p:nvPr/>
        </p:nvSpPr>
        <p:spPr>
          <a:xfrm>
            <a:off x="954001" y="3544478"/>
            <a:ext cx="9637800" cy="805109"/>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10000"/>
              </a:lnSpc>
              <a:spcBef>
                <a:spcPts val="1000"/>
              </a:spcBef>
            </a:pPr>
            <a:endParaRPr lang="sv-SE" sz="2400" noProof="0" dirty="0" err="1"/>
          </a:p>
        </p:txBody>
      </p:sp>
    </p:spTree>
    <p:extLst>
      <p:ext uri="{BB962C8B-B14F-4D97-AF65-F5344CB8AC3E}">
        <p14:creationId xmlns:p14="http://schemas.microsoft.com/office/powerpoint/2010/main" val="282996727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52DC82-E55C-41F5-99FD-F5FDD47C2A8B}"/>
              </a:ext>
            </a:extLst>
          </p:cNvPr>
          <p:cNvSpPr>
            <a:spLocks noGrp="1"/>
          </p:cNvSpPr>
          <p:nvPr>
            <p:ph type="title"/>
          </p:nvPr>
        </p:nvSpPr>
        <p:spPr>
          <a:xfrm>
            <a:off x="913732" y="171450"/>
            <a:ext cx="8892000" cy="596900"/>
          </a:xfrm>
        </p:spPr>
        <p:txBody>
          <a:bodyPr/>
          <a:lstStyle/>
          <a:p>
            <a:pPr algn="ctr"/>
            <a:r>
              <a:rPr lang="sv-SE" sz="3200"/>
              <a:t>Möjliga scenarion vid användande av ansiktsmask</a:t>
            </a:r>
          </a:p>
        </p:txBody>
      </p:sp>
      <p:sp>
        <p:nvSpPr>
          <p:cNvPr id="4" name="Date Placeholder 3">
            <a:extLst>
              <a:ext uri="{FF2B5EF4-FFF2-40B4-BE49-F238E27FC236}">
                <a16:creationId xmlns:a16="http://schemas.microsoft.com/office/drawing/2014/main" id="{B64A7AE6-6C62-48CA-A15D-7AF77FA5AB3C}"/>
              </a:ext>
            </a:extLst>
          </p:cNvPr>
          <p:cNvSpPr>
            <a:spLocks noGrp="1"/>
          </p:cNvSpPr>
          <p:nvPr>
            <p:ph type="dt" sz="half" idx="10"/>
          </p:nvPr>
        </p:nvSpPr>
        <p:spPr/>
        <p:txBody>
          <a:bodyPr/>
          <a:lstStyle/>
          <a:p>
            <a:fld id="{FA489F50-6553-4B70-AAB2-8C2CCD76B7DA}" type="datetime3">
              <a:rPr lang="en-US" noProof="0" smtClean="0"/>
              <a:t>24 November 2020</a:t>
            </a:fld>
            <a:endParaRPr lang="en-US" noProof="0"/>
          </a:p>
        </p:txBody>
      </p:sp>
      <p:sp>
        <p:nvSpPr>
          <p:cNvPr id="5" name="Footer Placeholder 4">
            <a:extLst>
              <a:ext uri="{FF2B5EF4-FFF2-40B4-BE49-F238E27FC236}">
                <a16:creationId xmlns:a16="http://schemas.microsoft.com/office/drawing/2014/main" id="{A3909775-6D15-4124-B391-73528B7C8D38}"/>
              </a:ext>
            </a:extLst>
          </p:cNvPr>
          <p:cNvSpPr>
            <a:spLocks noGrp="1"/>
          </p:cNvSpPr>
          <p:nvPr>
            <p:ph type="ftr" sz="quarter" idx="11"/>
          </p:nvPr>
        </p:nvSpPr>
        <p:spPr/>
        <p:txBody>
          <a:bodyPr/>
          <a:lstStyle/>
          <a:p>
            <a:endParaRPr lang="en-US" noProof="0"/>
          </a:p>
        </p:txBody>
      </p:sp>
      <p:sp>
        <p:nvSpPr>
          <p:cNvPr id="6" name="Slide Number Placeholder 5">
            <a:extLst>
              <a:ext uri="{FF2B5EF4-FFF2-40B4-BE49-F238E27FC236}">
                <a16:creationId xmlns:a16="http://schemas.microsoft.com/office/drawing/2014/main" id="{3DE0C2E6-1674-4748-830E-1A8E0A6629BF}"/>
              </a:ext>
            </a:extLst>
          </p:cNvPr>
          <p:cNvSpPr>
            <a:spLocks noGrp="1"/>
          </p:cNvSpPr>
          <p:nvPr>
            <p:ph type="sldNum" sz="quarter" idx="12"/>
          </p:nvPr>
        </p:nvSpPr>
        <p:spPr/>
        <p:txBody>
          <a:bodyPr/>
          <a:lstStyle/>
          <a:p>
            <a:fld id="{859873C9-BF5D-4A9A-BB31-45BBB7BABAF7}" type="slidenum">
              <a:rPr lang="en-US" noProof="0" smtClean="0"/>
              <a:t>4</a:t>
            </a:fld>
            <a:endParaRPr lang="en-US" noProof="0"/>
          </a:p>
        </p:txBody>
      </p:sp>
      <p:sp>
        <p:nvSpPr>
          <p:cNvPr id="8" name="Rectangle: Rounded Corners 7">
            <a:extLst>
              <a:ext uri="{FF2B5EF4-FFF2-40B4-BE49-F238E27FC236}">
                <a16:creationId xmlns:a16="http://schemas.microsoft.com/office/drawing/2014/main" id="{29FA4274-A96E-43CD-822C-E1CFCFDB1EF7}"/>
              </a:ext>
            </a:extLst>
          </p:cNvPr>
          <p:cNvSpPr/>
          <p:nvPr/>
        </p:nvSpPr>
        <p:spPr>
          <a:xfrm>
            <a:off x="913732" y="1018891"/>
            <a:ext cx="4357220" cy="2670650"/>
          </a:xfrm>
          <a:prstGeom prst="roundRect">
            <a:avLst/>
          </a:prstGeom>
          <a:solidFill>
            <a:schemeClr val="accent1">
              <a:lumMod val="10000"/>
              <a:lumOff val="90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sv-SE" sz="1400" b="1" dirty="0">
                <a:solidFill>
                  <a:schemeClr val="tx1"/>
                </a:solidFill>
              </a:rPr>
              <a:t>Scenario 1.</a:t>
            </a:r>
          </a:p>
          <a:p>
            <a:r>
              <a:rPr lang="sv-SE" sz="1400" dirty="0">
                <a:solidFill>
                  <a:schemeClr val="tx1"/>
                </a:solidFill>
              </a:rPr>
              <a:t>Du ska efter helgen börja jobba med dina ordinarie arbetskamrater på skiftet eller i ditt arbetslag.</a:t>
            </a:r>
          </a:p>
          <a:p>
            <a:pPr marL="285750" indent="-285750">
              <a:buFont typeface="Arial" panose="020B0604020202020204" pitchFamily="34" charset="0"/>
              <a:buChar char="•"/>
            </a:pPr>
            <a:r>
              <a:rPr lang="sv-SE" sz="1400" dirty="0">
                <a:solidFill>
                  <a:schemeClr val="tx1"/>
                </a:solidFill>
              </a:rPr>
              <a:t>Du ska vara symptomfri</a:t>
            </a:r>
          </a:p>
          <a:p>
            <a:pPr marL="285750" indent="-285750">
              <a:buFont typeface="Arial" panose="020B0604020202020204" pitchFamily="34" charset="0"/>
              <a:buChar char="•"/>
            </a:pPr>
            <a:r>
              <a:rPr lang="sv-SE" sz="1400" dirty="0">
                <a:solidFill>
                  <a:schemeClr val="tx1"/>
                </a:solidFill>
              </a:rPr>
              <a:t>Du behöver använda ansiktsmask</a:t>
            </a:r>
          </a:p>
          <a:p>
            <a:pPr marL="285750" indent="-285750">
              <a:buFont typeface="Arial" panose="020B0604020202020204" pitchFamily="34" charset="0"/>
              <a:buChar char="•"/>
            </a:pPr>
            <a:r>
              <a:rPr lang="sv-SE" sz="1400" dirty="0">
                <a:solidFill>
                  <a:schemeClr val="tx1"/>
                </a:solidFill>
              </a:rPr>
              <a:t>Du ska hålla 1,5m avstånd</a:t>
            </a:r>
          </a:p>
          <a:p>
            <a:pPr marL="285750" indent="-285750">
              <a:buFont typeface="Arial" panose="020B0604020202020204" pitchFamily="34" charset="0"/>
              <a:buChar char="•"/>
            </a:pPr>
            <a:r>
              <a:rPr lang="sv-SE" sz="1400" dirty="0">
                <a:solidFill>
                  <a:schemeClr val="tx1"/>
                </a:solidFill>
              </a:rPr>
              <a:t>Du ska vara noggrann med din handhygien</a:t>
            </a:r>
          </a:p>
          <a:p>
            <a:pPr marL="285750" indent="-285750">
              <a:buFont typeface="Arial" panose="020B0604020202020204" pitchFamily="34" charset="0"/>
              <a:buChar char="•"/>
            </a:pPr>
            <a:r>
              <a:rPr lang="sv-SE" sz="1400" dirty="0">
                <a:solidFill>
                  <a:schemeClr val="tx1"/>
                </a:solidFill>
              </a:rPr>
              <a:t>Du ska undvika fysisk kontakt</a:t>
            </a:r>
          </a:p>
          <a:p>
            <a:pPr marL="285750" indent="-285750">
              <a:buFont typeface="Arial" panose="020B0604020202020204" pitchFamily="34" charset="0"/>
              <a:buChar char="•"/>
            </a:pPr>
            <a:endParaRPr lang="sv-SE" sz="1600" dirty="0">
              <a:solidFill>
                <a:schemeClr val="tx1"/>
              </a:solidFill>
            </a:endParaRPr>
          </a:p>
        </p:txBody>
      </p:sp>
      <p:sp>
        <p:nvSpPr>
          <p:cNvPr id="9" name="Rectangle: Rounded Corners 8">
            <a:extLst>
              <a:ext uri="{FF2B5EF4-FFF2-40B4-BE49-F238E27FC236}">
                <a16:creationId xmlns:a16="http://schemas.microsoft.com/office/drawing/2014/main" id="{79661F45-E8E7-4F5B-8FE7-89B4E153CC0F}"/>
              </a:ext>
            </a:extLst>
          </p:cNvPr>
          <p:cNvSpPr/>
          <p:nvPr/>
        </p:nvSpPr>
        <p:spPr>
          <a:xfrm>
            <a:off x="5448512" y="1018891"/>
            <a:ext cx="4357220" cy="2670650"/>
          </a:xfrm>
          <a:prstGeom prst="roundRect">
            <a:avLst/>
          </a:prstGeom>
          <a:solidFill>
            <a:schemeClr val="accent1">
              <a:lumMod val="10000"/>
              <a:lumOff val="90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sv-SE" sz="1400" b="1" dirty="0">
              <a:solidFill>
                <a:schemeClr val="tx1"/>
              </a:solidFill>
            </a:endParaRPr>
          </a:p>
          <a:p>
            <a:r>
              <a:rPr lang="sv-SE" sz="1400" b="1" dirty="0">
                <a:solidFill>
                  <a:schemeClr val="tx1"/>
                </a:solidFill>
              </a:rPr>
              <a:t>Scenario 2.</a:t>
            </a:r>
          </a:p>
          <a:p>
            <a:r>
              <a:rPr lang="sv-SE" sz="1400" dirty="0">
                <a:solidFill>
                  <a:schemeClr val="tx1"/>
                </a:solidFill>
              </a:rPr>
              <a:t>Du ska besöka ett arbetsplats.</a:t>
            </a:r>
          </a:p>
          <a:p>
            <a:pPr marL="285750" indent="-285750">
              <a:buFont typeface="Arial" panose="020B0604020202020204" pitchFamily="34" charset="0"/>
              <a:buChar char="•"/>
            </a:pPr>
            <a:r>
              <a:rPr lang="sv-SE" sz="1400" dirty="0">
                <a:solidFill>
                  <a:schemeClr val="tx1"/>
                </a:solidFill>
              </a:rPr>
              <a:t>Du ska vara symptomfri</a:t>
            </a:r>
          </a:p>
          <a:p>
            <a:pPr marL="285750" indent="-285750">
              <a:buFont typeface="Arial" panose="020B0604020202020204" pitchFamily="34" charset="0"/>
              <a:buChar char="•"/>
            </a:pPr>
            <a:r>
              <a:rPr lang="sv-SE" sz="1400" dirty="0">
                <a:solidFill>
                  <a:schemeClr val="tx1"/>
                </a:solidFill>
              </a:rPr>
              <a:t>Du ska hålla 1,5 m avstånd till annan person</a:t>
            </a:r>
          </a:p>
          <a:p>
            <a:pPr marL="285750" indent="-285750">
              <a:buFont typeface="Arial" panose="020B0604020202020204" pitchFamily="34" charset="0"/>
              <a:buChar char="•"/>
            </a:pPr>
            <a:r>
              <a:rPr lang="sv-SE" sz="1400" dirty="0">
                <a:solidFill>
                  <a:schemeClr val="tx1"/>
                </a:solidFill>
              </a:rPr>
              <a:t>Alla inblandade ska använda ansiktsmask</a:t>
            </a:r>
          </a:p>
          <a:p>
            <a:pPr marL="285750" indent="-285750">
              <a:buFont typeface="Arial" panose="020B0604020202020204" pitchFamily="34" charset="0"/>
              <a:buChar char="•"/>
            </a:pPr>
            <a:r>
              <a:rPr lang="sv-SE" sz="1400" dirty="0">
                <a:solidFill>
                  <a:schemeClr val="tx1"/>
                </a:solidFill>
              </a:rPr>
              <a:t>Du ska vara noggrann med din handhygien</a:t>
            </a:r>
          </a:p>
          <a:p>
            <a:pPr marL="285750" indent="-285750">
              <a:buFont typeface="Arial" panose="020B0604020202020204" pitchFamily="34" charset="0"/>
              <a:buChar char="•"/>
            </a:pPr>
            <a:endParaRPr lang="sv-SE" sz="1600" dirty="0">
              <a:solidFill>
                <a:schemeClr val="tx1"/>
              </a:solidFill>
            </a:endParaRPr>
          </a:p>
          <a:p>
            <a:pPr marL="285750" indent="-285750">
              <a:buFont typeface="Arial" panose="020B0604020202020204" pitchFamily="34" charset="0"/>
              <a:buChar char="•"/>
            </a:pPr>
            <a:endParaRPr lang="sv-SE" dirty="0">
              <a:solidFill>
                <a:schemeClr val="tx1"/>
              </a:solidFill>
            </a:endParaRPr>
          </a:p>
        </p:txBody>
      </p:sp>
      <p:sp>
        <p:nvSpPr>
          <p:cNvPr id="13" name="Rectangle: Rounded Corners 12">
            <a:extLst>
              <a:ext uri="{FF2B5EF4-FFF2-40B4-BE49-F238E27FC236}">
                <a16:creationId xmlns:a16="http://schemas.microsoft.com/office/drawing/2014/main" id="{E6CE7D8E-838B-4E74-97E5-E75C54394CF5}"/>
              </a:ext>
            </a:extLst>
          </p:cNvPr>
          <p:cNvSpPr/>
          <p:nvPr/>
        </p:nvSpPr>
        <p:spPr>
          <a:xfrm>
            <a:off x="913732" y="3778563"/>
            <a:ext cx="4357220" cy="2670650"/>
          </a:xfrm>
          <a:prstGeom prst="roundRect">
            <a:avLst/>
          </a:prstGeom>
          <a:solidFill>
            <a:schemeClr val="accent1">
              <a:lumMod val="10000"/>
              <a:lumOff val="90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sv-SE" sz="1600" b="1" dirty="0">
              <a:solidFill>
                <a:schemeClr val="tx1"/>
              </a:solidFill>
            </a:endParaRPr>
          </a:p>
          <a:p>
            <a:endParaRPr lang="sv-SE" sz="1400" b="1" dirty="0">
              <a:solidFill>
                <a:schemeClr val="tx1"/>
              </a:solidFill>
            </a:endParaRPr>
          </a:p>
          <a:p>
            <a:r>
              <a:rPr lang="sv-SE" sz="1400" b="1" dirty="0">
                <a:solidFill>
                  <a:schemeClr val="tx1"/>
                </a:solidFill>
              </a:rPr>
              <a:t>Scenario 3.</a:t>
            </a:r>
          </a:p>
          <a:p>
            <a:r>
              <a:rPr lang="sv-SE" sz="1400" dirty="0">
                <a:solidFill>
                  <a:schemeClr val="tx1"/>
                </a:solidFill>
              </a:rPr>
              <a:t>Du ska utföra ett arbete och behöver ett säkert arbetstillstånd (SAT).</a:t>
            </a:r>
          </a:p>
          <a:p>
            <a:pPr marL="285750" indent="-285750">
              <a:buFont typeface="Arial" panose="020B0604020202020204" pitchFamily="34" charset="0"/>
              <a:buChar char="•"/>
            </a:pPr>
            <a:r>
              <a:rPr lang="sv-SE" sz="1400" dirty="0">
                <a:solidFill>
                  <a:schemeClr val="tx1"/>
                </a:solidFill>
              </a:rPr>
              <a:t>Du ska vara symptomfri</a:t>
            </a:r>
          </a:p>
          <a:p>
            <a:pPr marL="285750" indent="-285750">
              <a:buFont typeface="Arial" panose="020B0604020202020204" pitchFamily="34" charset="0"/>
              <a:buChar char="•"/>
            </a:pPr>
            <a:r>
              <a:rPr lang="sv-SE" sz="1400" dirty="0">
                <a:solidFill>
                  <a:schemeClr val="tx1"/>
                </a:solidFill>
              </a:rPr>
              <a:t>Du behöver stämma träff med tillståndsgivaren på plats som inte är i kontrollrummet</a:t>
            </a:r>
          </a:p>
          <a:p>
            <a:pPr marL="285750" indent="-285750">
              <a:buFont typeface="Arial" panose="020B0604020202020204" pitchFamily="34" charset="0"/>
              <a:buChar char="•"/>
            </a:pPr>
            <a:r>
              <a:rPr lang="sv-SE" sz="1400" dirty="0">
                <a:solidFill>
                  <a:schemeClr val="tx1"/>
                </a:solidFill>
              </a:rPr>
              <a:t>Du ska hålla 1,5 m avstånd</a:t>
            </a:r>
          </a:p>
          <a:p>
            <a:pPr marL="285750" indent="-285750">
              <a:buFont typeface="Arial" panose="020B0604020202020204" pitchFamily="34" charset="0"/>
              <a:buChar char="•"/>
            </a:pPr>
            <a:r>
              <a:rPr lang="sv-SE" sz="1400" dirty="0">
                <a:solidFill>
                  <a:schemeClr val="tx1"/>
                </a:solidFill>
              </a:rPr>
              <a:t>Du behöver använda ansiktsskydd</a:t>
            </a:r>
          </a:p>
          <a:p>
            <a:pPr marL="285750" indent="-285750">
              <a:buFont typeface="Arial" panose="020B0604020202020204" pitchFamily="34" charset="0"/>
              <a:buChar char="•"/>
            </a:pPr>
            <a:r>
              <a:rPr lang="sv-SE" sz="1400" dirty="0">
                <a:solidFill>
                  <a:schemeClr val="tx1"/>
                </a:solidFill>
              </a:rPr>
              <a:t>Du ska vara noggrann med din handhygien</a:t>
            </a:r>
          </a:p>
          <a:p>
            <a:pPr marL="285750" indent="-285750">
              <a:buFont typeface="Arial" panose="020B0604020202020204" pitchFamily="34" charset="0"/>
              <a:buChar char="•"/>
            </a:pPr>
            <a:r>
              <a:rPr lang="sv-SE" sz="1400" dirty="0">
                <a:solidFill>
                  <a:schemeClr val="tx1"/>
                </a:solidFill>
              </a:rPr>
              <a:t>Du ska undvika fysisk kontakt med andra </a:t>
            </a:r>
          </a:p>
          <a:p>
            <a:pPr marL="285750" indent="-285750">
              <a:buFont typeface="Arial" panose="020B0604020202020204" pitchFamily="34" charset="0"/>
              <a:buChar char="•"/>
            </a:pPr>
            <a:endParaRPr lang="sv-SE" sz="1400" dirty="0">
              <a:solidFill>
                <a:schemeClr val="tx1"/>
              </a:solidFill>
            </a:endParaRPr>
          </a:p>
          <a:p>
            <a:pPr marL="285750" indent="-285750">
              <a:buFont typeface="Arial" panose="020B0604020202020204" pitchFamily="34" charset="0"/>
              <a:buChar char="•"/>
            </a:pPr>
            <a:endParaRPr lang="sv-SE" sz="1600" dirty="0">
              <a:solidFill>
                <a:schemeClr val="tx1"/>
              </a:solidFill>
            </a:endParaRPr>
          </a:p>
          <a:p>
            <a:pPr marL="285750" indent="-285750">
              <a:buFont typeface="Arial" panose="020B0604020202020204" pitchFamily="34" charset="0"/>
              <a:buChar char="•"/>
            </a:pPr>
            <a:endParaRPr lang="sv-SE" sz="1600" dirty="0">
              <a:solidFill>
                <a:schemeClr val="tx1"/>
              </a:solidFill>
            </a:endParaRPr>
          </a:p>
        </p:txBody>
      </p:sp>
      <p:sp>
        <p:nvSpPr>
          <p:cNvPr id="15" name="Rectangle: Rounded Corners 14">
            <a:extLst>
              <a:ext uri="{FF2B5EF4-FFF2-40B4-BE49-F238E27FC236}">
                <a16:creationId xmlns:a16="http://schemas.microsoft.com/office/drawing/2014/main" id="{0EBF6CF3-D9A9-4610-AFDE-055A6D2354AE}"/>
              </a:ext>
            </a:extLst>
          </p:cNvPr>
          <p:cNvSpPr/>
          <p:nvPr/>
        </p:nvSpPr>
        <p:spPr>
          <a:xfrm>
            <a:off x="5448512" y="3778563"/>
            <a:ext cx="4357220" cy="2670650"/>
          </a:xfrm>
          <a:prstGeom prst="roundRect">
            <a:avLst/>
          </a:prstGeom>
          <a:solidFill>
            <a:schemeClr val="accent1">
              <a:lumMod val="10000"/>
              <a:lumOff val="90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buFont typeface="Wingdings" panose="05000000000000000000" pitchFamily="2" charset="2"/>
              <a:buChar char="ü"/>
            </a:pPr>
            <a:endParaRPr lang="sv-SE" sz="1600" dirty="0">
              <a:solidFill>
                <a:schemeClr val="tx1"/>
              </a:solidFill>
            </a:endParaRPr>
          </a:p>
          <a:p>
            <a:r>
              <a:rPr lang="sv-SE" sz="1400" b="1" dirty="0">
                <a:solidFill>
                  <a:schemeClr val="tx1"/>
                </a:solidFill>
              </a:rPr>
              <a:t>Scenario 4.</a:t>
            </a:r>
          </a:p>
          <a:p>
            <a:r>
              <a:rPr lang="sv-SE" sz="1400" dirty="0">
                <a:solidFill>
                  <a:schemeClr val="tx1"/>
                </a:solidFill>
              </a:rPr>
              <a:t>Du ska utföra aktiviteter som kan innebära trängsel eller samverkan med andra människor</a:t>
            </a:r>
          </a:p>
          <a:p>
            <a:pPr marL="285750" indent="-285750">
              <a:buFont typeface="Arial" panose="020B0604020202020204" pitchFamily="34" charset="0"/>
              <a:buChar char="•"/>
            </a:pPr>
            <a:r>
              <a:rPr lang="sv-SE" sz="1400" dirty="0">
                <a:solidFill>
                  <a:schemeClr val="tx1"/>
                </a:solidFill>
              </a:rPr>
              <a:t>Du ska vara symptomfri</a:t>
            </a:r>
          </a:p>
          <a:p>
            <a:pPr marL="285750" indent="-285750">
              <a:buFont typeface="Arial" panose="020B0604020202020204" pitchFamily="34" charset="0"/>
              <a:buChar char="•"/>
            </a:pPr>
            <a:r>
              <a:rPr lang="sv-SE" sz="1400" dirty="0">
                <a:solidFill>
                  <a:schemeClr val="tx1"/>
                </a:solidFill>
              </a:rPr>
              <a:t>Du ska överväga om arbetet kan göras på ett sätt som inte innebär nära kontakt</a:t>
            </a:r>
          </a:p>
          <a:p>
            <a:pPr marL="285750" indent="-285750">
              <a:buFont typeface="Arial" panose="020B0604020202020204" pitchFamily="34" charset="0"/>
              <a:buChar char="•"/>
            </a:pPr>
            <a:r>
              <a:rPr lang="sv-SE" sz="1400" dirty="0">
                <a:solidFill>
                  <a:schemeClr val="tx1"/>
                </a:solidFill>
              </a:rPr>
              <a:t>Du ska överväga att utföra aktiviteterna vid ett annat tillfälle</a:t>
            </a:r>
          </a:p>
          <a:p>
            <a:pPr marL="285750" indent="-285750">
              <a:buFont typeface="Arial" panose="020B0604020202020204" pitchFamily="34" charset="0"/>
              <a:buChar char="•"/>
            </a:pPr>
            <a:r>
              <a:rPr lang="sv-SE" sz="1400" dirty="0">
                <a:solidFill>
                  <a:schemeClr val="tx1"/>
                </a:solidFill>
              </a:rPr>
              <a:t>Du behöver använda ansiktsskydd</a:t>
            </a:r>
          </a:p>
          <a:p>
            <a:pPr marL="285750" indent="-285750">
              <a:buFont typeface="Arial" panose="020B0604020202020204" pitchFamily="34" charset="0"/>
              <a:buChar char="•"/>
            </a:pPr>
            <a:r>
              <a:rPr lang="sv-SE" sz="1400" dirty="0">
                <a:solidFill>
                  <a:schemeClr val="tx1"/>
                </a:solidFill>
              </a:rPr>
              <a:t>Du ska vara noggrann med din handhygien</a:t>
            </a:r>
          </a:p>
          <a:p>
            <a:pPr marL="285750" indent="-285750">
              <a:buFont typeface="Arial" panose="020B0604020202020204" pitchFamily="34" charset="0"/>
              <a:buChar char="•"/>
            </a:pPr>
            <a:endParaRPr lang="sv-SE" sz="1600" dirty="0">
              <a:solidFill>
                <a:schemeClr val="tx1"/>
              </a:solidFill>
            </a:endParaRPr>
          </a:p>
        </p:txBody>
      </p:sp>
    </p:spTree>
    <p:extLst>
      <p:ext uri="{BB962C8B-B14F-4D97-AF65-F5344CB8AC3E}">
        <p14:creationId xmlns:p14="http://schemas.microsoft.com/office/powerpoint/2010/main" val="396494963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913732" y="171450"/>
            <a:ext cx="8892000" cy="689722"/>
          </a:xfrm>
        </p:spPr>
        <p:txBody>
          <a:bodyPr/>
          <a:lstStyle/>
          <a:p>
            <a:r>
              <a:rPr lang="en-US" dirty="0" err="1"/>
              <a:t>Ansiktsmask</a:t>
            </a:r>
            <a:r>
              <a:rPr lang="en-US" dirty="0"/>
              <a:t> (</a:t>
            </a:r>
            <a:r>
              <a:rPr lang="en-US" dirty="0" err="1"/>
              <a:t>Munskydd</a:t>
            </a:r>
            <a:r>
              <a:rPr lang="en-US" dirty="0"/>
              <a:t>)</a:t>
            </a:r>
          </a:p>
        </p:txBody>
      </p:sp>
      <p:sp>
        <p:nvSpPr>
          <p:cNvPr id="4" name="Pladsholder til dato 3"/>
          <p:cNvSpPr>
            <a:spLocks noGrp="1"/>
          </p:cNvSpPr>
          <p:nvPr>
            <p:ph type="dt" sz="half" idx="10"/>
          </p:nvPr>
        </p:nvSpPr>
        <p:spPr/>
        <p:txBody>
          <a:bodyPr/>
          <a:lstStyle/>
          <a:p>
            <a:fld id="{ADCCD915-919B-431E-9631-41245DDBE60F}" type="datetime3">
              <a:rPr lang="en-US" noProof="0" smtClean="0"/>
              <a:t>24 November 2020</a:t>
            </a:fld>
            <a:endParaRPr lang="en-US" noProof="0"/>
          </a:p>
        </p:txBody>
      </p:sp>
      <p:sp>
        <p:nvSpPr>
          <p:cNvPr id="5" name="Pladsholder til sidefod 4"/>
          <p:cNvSpPr>
            <a:spLocks noGrp="1"/>
          </p:cNvSpPr>
          <p:nvPr>
            <p:ph type="ftr" sz="quarter" idx="11"/>
          </p:nvPr>
        </p:nvSpPr>
        <p:spPr/>
        <p:txBody>
          <a:bodyPr/>
          <a:lstStyle/>
          <a:p>
            <a:endParaRPr lang="en-US" noProof="0"/>
          </a:p>
        </p:txBody>
      </p:sp>
      <p:sp>
        <p:nvSpPr>
          <p:cNvPr id="6" name="Pladsholder til slidenummer 5"/>
          <p:cNvSpPr>
            <a:spLocks noGrp="1"/>
          </p:cNvSpPr>
          <p:nvPr>
            <p:ph type="sldNum" sz="quarter" idx="12"/>
          </p:nvPr>
        </p:nvSpPr>
        <p:spPr/>
        <p:txBody>
          <a:bodyPr/>
          <a:lstStyle/>
          <a:p>
            <a:fld id="{859873C9-BF5D-4A9A-BB31-45BBB7BABAF7}" type="slidenum">
              <a:rPr lang="en-US" noProof="0" smtClean="0"/>
              <a:t>5</a:t>
            </a:fld>
            <a:endParaRPr lang="en-US" noProof="0"/>
          </a:p>
        </p:txBody>
      </p:sp>
      <p:pic>
        <p:nvPicPr>
          <p:cNvPr id="1026" name="Picture 2" descr="Surgical mask, medical mask PNG">
            <a:extLst>
              <a:ext uri="{FF2B5EF4-FFF2-40B4-BE49-F238E27FC236}">
                <a16:creationId xmlns:a16="http://schemas.microsoft.com/office/drawing/2014/main" id="{DEF3F43A-C1EA-4822-B80E-19325DD74E8B}"/>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458401" y="4493767"/>
            <a:ext cx="2039360" cy="2039360"/>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Fabric Face Mask - 3 Pack">
            <a:extLst>
              <a:ext uri="{FF2B5EF4-FFF2-40B4-BE49-F238E27FC236}">
                <a16:creationId xmlns:a16="http://schemas.microsoft.com/office/drawing/2014/main" id="{19D37CD8-A384-49A6-8783-180CF5C83AF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5916" y="4698799"/>
            <a:ext cx="1828133" cy="1828133"/>
          </a:xfrm>
          <a:prstGeom prst="rect">
            <a:avLst/>
          </a:prstGeom>
          <a:noFill/>
          <a:extLst>
            <a:ext uri="{909E8E84-426E-40DD-AFC4-6F175D3DCCD1}">
              <a14:hiddenFill xmlns:a14="http://schemas.microsoft.com/office/drawing/2010/main">
                <a:solidFill>
                  <a:srgbClr val="FFFFFF"/>
                </a:solidFill>
              </a14:hiddenFill>
            </a:ext>
          </a:extLst>
        </p:spPr>
      </p:pic>
      <p:sp>
        <p:nvSpPr>
          <p:cNvPr id="9" name="Rectangle 8">
            <a:extLst>
              <a:ext uri="{FF2B5EF4-FFF2-40B4-BE49-F238E27FC236}">
                <a16:creationId xmlns:a16="http://schemas.microsoft.com/office/drawing/2014/main" id="{07B420E9-19CA-451F-AED6-D007239BFB42}"/>
              </a:ext>
            </a:extLst>
          </p:cNvPr>
          <p:cNvSpPr/>
          <p:nvPr/>
        </p:nvSpPr>
        <p:spPr>
          <a:xfrm>
            <a:off x="913732" y="3150266"/>
            <a:ext cx="3622757" cy="1615827"/>
          </a:xfrm>
          <a:prstGeom prst="rect">
            <a:avLst/>
          </a:prstGeom>
        </p:spPr>
        <p:txBody>
          <a:bodyPr wrap="square">
            <a:spAutoFit/>
          </a:bodyPr>
          <a:lstStyle/>
          <a:p>
            <a:pPr marL="0" lvl="3">
              <a:lnSpc>
                <a:spcPct val="150000"/>
              </a:lnSpc>
              <a:spcBef>
                <a:spcPts val="1800"/>
              </a:spcBef>
              <a:buFont typeface="Arial" panose="020B0604020202020204" pitchFamily="34" charset="0"/>
              <a:buChar char="​"/>
            </a:pPr>
            <a:r>
              <a:rPr lang="en-GB" dirty="0" err="1">
                <a:solidFill>
                  <a:prstClr val="black"/>
                </a:solidFill>
                <a:latin typeface="Segoe UI Semibold" panose="020B0702040204020203" pitchFamily="34" charset="0"/>
                <a:cs typeface="Segoe UI Semibold" panose="020B0702040204020203" pitchFamily="34" charset="0"/>
              </a:rPr>
              <a:t>Ansiktsmask</a:t>
            </a:r>
            <a:r>
              <a:rPr lang="en-GB" dirty="0">
                <a:solidFill>
                  <a:prstClr val="black"/>
                </a:solidFill>
                <a:latin typeface="Segoe UI Semibold" panose="020B0702040204020203" pitchFamily="34" charset="0"/>
                <a:cs typeface="Segoe UI Semibold" panose="020B0702040204020203" pitchFamily="34" charset="0"/>
              </a:rPr>
              <a:t> </a:t>
            </a:r>
            <a:r>
              <a:rPr lang="en-GB" dirty="0" err="1">
                <a:solidFill>
                  <a:prstClr val="black"/>
                </a:solidFill>
                <a:latin typeface="Segoe UI Semibold" panose="020B0702040204020203" pitchFamily="34" charset="0"/>
                <a:cs typeface="Segoe UI Semibold" panose="020B0702040204020203" pitchFamily="34" charset="0"/>
              </a:rPr>
              <a:t>av</a:t>
            </a:r>
            <a:r>
              <a:rPr lang="en-GB" dirty="0">
                <a:solidFill>
                  <a:prstClr val="black"/>
                </a:solidFill>
                <a:latin typeface="Segoe UI Semibold" panose="020B0702040204020203" pitchFamily="34" charset="0"/>
                <a:cs typeface="Segoe UI Semibold" panose="020B0702040204020203" pitchFamily="34" charset="0"/>
              </a:rPr>
              <a:t> </a:t>
            </a:r>
            <a:r>
              <a:rPr lang="en-GB" dirty="0" err="1">
                <a:solidFill>
                  <a:prstClr val="black"/>
                </a:solidFill>
                <a:latin typeface="Segoe UI Semibold" panose="020B0702040204020203" pitchFamily="34" charset="0"/>
                <a:cs typeface="Segoe UI Semibold" panose="020B0702040204020203" pitchFamily="34" charset="0"/>
              </a:rPr>
              <a:t>tyg</a:t>
            </a:r>
            <a:r>
              <a:rPr lang="en-GB" dirty="0">
                <a:solidFill>
                  <a:prstClr val="black"/>
                </a:solidFill>
                <a:latin typeface="Segoe UI Semibold" panose="020B0702040204020203" pitchFamily="34" charset="0"/>
                <a:cs typeface="Segoe UI Semibold" panose="020B0702040204020203" pitchFamily="34" charset="0"/>
              </a:rPr>
              <a:t> – </a:t>
            </a:r>
            <a:r>
              <a:rPr lang="en-GB" dirty="0" err="1">
                <a:solidFill>
                  <a:srgbClr val="FF0000"/>
                </a:solidFill>
                <a:latin typeface="Segoe UI Semibold" panose="020B0702040204020203" pitchFamily="34" charset="0"/>
                <a:cs typeface="Segoe UI Semibold" panose="020B0702040204020203" pitchFamily="34" charset="0"/>
              </a:rPr>
              <a:t>Ej</a:t>
            </a:r>
            <a:r>
              <a:rPr lang="en-GB" dirty="0">
                <a:solidFill>
                  <a:srgbClr val="FF0000"/>
                </a:solidFill>
                <a:latin typeface="Segoe UI Semibold" panose="020B0702040204020203" pitchFamily="34" charset="0"/>
                <a:cs typeface="Segoe UI Semibold" panose="020B0702040204020203" pitchFamily="34" charset="0"/>
              </a:rPr>
              <a:t> </a:t>
            </a:r>
            <a:r>
              <a:rPr lang="en-GB" dirty="0" err="1">
                <a:solidFill>
                  <a:srgbClr val="FF0000"/>
                </a:solidFill>
                <a:latin typeface="Segoe UI Semibold" panose="020B0702040204020203" pitchFamily="34" charset="0"/>
                <a:cs typeface="Segoe UI Semibold" panose="020B0702040204020203" pitchFamily="34" charset="0"/>
              </a:rPr>
              <a:t>tillåtet</a:t>
            </a:r>
            <a:endParaRPr lang="en-GB" dirty="0">
              <a:solidFill>
                <a:srgbClr val="FF0000"/>
              </a:solidFill>
              <a:latin typeface="Segoe UI Semibold" panose="020B0702040204020203" pitchFamily="34" charset="0"/>
              <a:cs typeface="Segoe UI Semibold" panose="020B0702040204020203" pitchFamily="34" charset="0"/>
            </a:endParaRPr>
          </a:p>
          <a:p>
            <a:pPr marL="285750" lvl="4" indent="-285750">
              <a:buFont typeface="Arial" panose="020B0604020202020204" pitchFamily="34" charset="0"/>
              <a:buChar char="•"/>
            </a:pPr>
            <a:r>
              <a:rPr lang="en-GB" dirty="0">
                <a:solidFill>
                  <a:prstClr val="black"/>
                </a:solidFill>
              </a:rPr>
              <a:t>De </a:t>
            </a:r>
            <a:r>
              <a:rPr lang="en-GB" dirty="0" err="1">
                <a:solidFill>
                  <a:prstClr val="black"/>
                </a:solidFill>
              </a:rPr>
              <a:t>finns</a:t>
            </a:r>
            <a:r>
              <a:rPr lang="en-GB" dirty="0">
                <a:solidFill>
                  <a:prstClr val="black"/>
                </a:solidFill>
              </a:rPr>
              <a:t> i </a:t>
            </a:r>
            <a:r>
              <a:rPr lang="en-GB" dirty="0" err="1">
                <a:solidFill>
                  <a:prstClr val="black"/>
                </a:solidFill>
              </a:rPr>
              <a:t>många</a:t>
            </a:r>
            <a:r>
              <a:rPr lang="en-GB" dirty="0">
                <a:solidFill>
                  <a:prstClr val="black"/>
                </a:solidFill>
              </a:rPr>
              <a:t> </a:t>
            </a:r>
            <a:r>
              <a:rPr lang="en-GB" dirty="0" err="1">
                <a:solidFill>
                  <a:prstClr val="black"/>
                </a:solidFill>
              </a:rPr>
              <a:t>olika</a:t>
            </a:r>
            <a:r>
              <a:rPr lang="en-GB" dirty="0">
                <a:solidFill>
                  <a:prstClr val="black"/>
                </a:solidFill>
              </a:rPr>
              <a:t> </a:t>
            </a:r>
            <a:r>
              <a:rPr lang="en-GB" dirty="0" err="1">
                <a:solidFill>
                  <a:prstClr val="black"/>
                </a:solidFill>
              </a:rPr>
              <a:t>varianter</a:t>
            </a:r>
            <a:endParaRPr lang="en-GB" dirty="0">
              <a:solidFill>
                <a:prstClr val="black"/>
              </a:solidFill>
            </a:endParaRPr>
          </a:p>
          <a:p>
            <a:pPr marL="285750" lvl="5" indent="-285750">
              <a:buFont typeface="Arial" panose="020B0604020202020204" pitchFamily="34" charset="0"/>
              <a:buChar char="•"/>
            </a:pPr>
            <a:r>
              <a:rPr lang="en-GB" dirty="0"/>
              <a:t>Med </a:t>
            </a:r>
            <a:r>
              <a:rPr lang="en-GB" dirty="0" err="1"/>
              <a:t>olika</a:t>
            </a:r>
            <a:r>
              <a:rPr lang="en-GB" dirty="0"/>
              <a:t> </a:t>
            </a:r>
            <a:r>
              <a:rPr lang="en-GB" dirty="0" err="1"/>
              <a:t>antal</a:t>
            </a:r>
            <a:r>
              <a:rPr lang="en-GB" dirty="0"/>
              <a:t> lager</a:t>
            </a:r>
          </a:p>
          <a:p>
            <a:pPr marL="285750" lvl="5" indent="-285750">
              <a:buFont typeface="Arial" panose="020B0604020202020204" pitchFamily="34" charset="0"/>
              <a:buChar char="•"/>
            </a:pPr>
            <a:r>
              <a:rPr lang="en-GB" dirty="0"/>
              <a:t>Med </a:t>
            </a:r>
            <a:r>
              <a:rPr lang="en-GB" dirty="0" err="1"/>
              <a:t>olika</a:t>
            </a:r>
            <a:r>
              <a:rPr lang="en-GB" dirty="0"/>
              <a:t> </a:t>
            </a:r>
            <a:r>
              <a:rPr lang="en-GB" dirty="0" err="1"/>
              <a:t>typer</a:t>
            </a:r>
            <a:r>
              <a:rPr lang="en-GB" dirty="0"/>
              <a:t> </a:t>
            </a:r>
            <a:r>
              <a:rPr lang="en-GB" dirty="0" err="1"/>
              <a:t>av</a:t>
            </a:r>
            <a:r>
              <a:rPr lang="en-GB" dirty="0"/>
              <a:t> </a:t>
            </a:r>
            <a:r>
              <a:rPr lang="en-GB" dirty="0" err="1"/>
              <a:t>tyg</a:t>
            </a:r>
            <a:endParaRPr lang="en-GB" dirty="0"/>
          </a:p>
          <a:p>
            <a:pPr marL="285750" lvl="5" indent="-285750">
              <a:buFont typeface="Arial" panose="020B0604020202020204" pitchFamily="34" charset="0"/>
              <a:buChar char="•"/>
            </a:pPr>
            <a:r>
              <a:rPr lang="en-GB" dirty="0"/>
              <a:t>Det </a:t>
            </a:r>
            <a:r>
              <a:rPr lang="en-GB" dirty="0" err="1"/>
              <a:t>finns</a:t>
            </a:r>
            <a:r>
              <a:rPr lang="en-GB" dirty="0"/>
              <a:t> </a:t>
            </a:r>
            <a:r>
              <a:rPr lang="en-GB" dirty="0" err="1"/>
              <a:t>ingen</a:t>
            </a:r>
            <a:r>
              <a:rPr lang="en-GB" dirty="0"/>
              <a:t> standard</a:t>
            </a:r>
          </a:p>
        </p:txBody>
      </p:sp>
      <p:sp>
        <p:nvSpPr>
          <p:cNvPr id="14" name="Rectangle 13">
            <a:extLst>
              <a:ext uri="{FF2B5EF4-FFF2-40B4-BE49-F238E27FC236}">
                <a16:creationId xmlns:a16="http://schemas.microsoft.com/office/drawing/2014/main" id="{E49AEC49-14C0-4693-BF63-C4B4D1317768}"/>
              </a:ext>
            </a:extLst>
          </p:cNvPr>
          <p:cNvSpPr/>
          <p:nvPr/>
        </p:nvSpPr>
        <p:spPr>
          <a:xfrm>
            <a:off x="5590507" y="3136394"/>
            <a:ext cx="6096000" cy="1892826"/>
          </a:xfrm>
          <a:prstGeom prst="rect">
            <a:avLst/>
          </a:prstGeom>
        </p:spPr>
        <p:txBody>
          <a:bodyPr>
            <a:spAutoFit/>
          </a:bodyPr>
          <a:lstStyle/>
          <a:p>
            <a:pPr marL="0" lvl="3">
              <a:lnSpc>
                <a:spcPct val="150000"/>
              </a:lnSpc>
              <a:spcBef>
                <a:spcPts val="1800"/>
              </a:spcBef>
              <a:buFont typeface="Arial" panose="020B0604020202020204" pitchFamily="34" charset="0"/>
              <a:buChar char="​"/>
            </a:pPr>
            <a:r>
              <a:rPr lang="en-GB" dirty="0" err="1">
                <a:solidFill>
                  <a:prstClr val="black"/>
                </a:solidFill>
                <a:latin typeface="Segoe UI Semibold" panose="020B0702040204020203" pitchFamily="34" charset="0"/>
                <a:cs typeface="Segoe UI Semibold" panose="020B0702040204020203" pitchFamily="34" charset="0"/>
              </a:rPr>
              <a:t>Medicinsk</a:t>
            </a:r>
            <a:r>
              <a:rPr lang="en-GB" dirty="0">
                <a:solidFill>
                  <a:prstClr val="black"/>
                </a:solidFill>
                <a:latin typeface="Segoe UI Semibold" panose="020B0702040204020203" pitchFamily="34" charset="0"/>
                <a:cs typeface="Segoe UI Semibold" panose="020B0702040204020203" pitchFamily="34" charset="0"/>
              </a:rPr>
              <a:t> </a:t>
            </a:r>
            <a:r>
              <a:rPr lang="en-GB" dirty="0" err="1">
                <a:solidFill>
                  <a:prstClr val="black"/>
                </a:solidFill>
                <a:latin typeface="Segoe UI Semibold" panose="020B0702040204020203" pitchFamily="34" charset="0"/>
                <a:cs typeface="Segoe UI Semibold" panose="020B0702040204020203" pitchFamily="34" charset="0"/>
              </a:rPr>
              <a:t>anisktsmask</a:t>
            </a:r>
            <a:r>
              <a:rPr lang="en-GB" dirty="0">
                <a:solidFill>
                  <a:prstClr val="black"/>
                </a:solidFill>
                <a:latin typeface="Segoe UI Semibold" panose="020B0702040204020203" pitchFamily="34" charset="0"/>
                <a:cs typeface="Segoe UI Semibold" panose="020B0702040204020203" pitchFamily="34" charset="0"/>
              </a:rPr>
              <a:t>/</a:t>
            </a:r>
            <a:r>
              <a:rPr lang="en-GB" dirty="0" err="1">
                <a:solidFill>
                  <a:prstClr val="black"/>
                </a:solidFill>
                <a:latin typeface="Segoe UI Semibold" panose="020B0702040204020203" pitchFamily="34" charset="0"/>
                <a:cs typeface="Segoe UI Semibold" panose="020B0702040204020203" pitchFamily="34" charset="0"/>
              </a:rPr>
              <a:t>kirurgmask</a:t>
            </a:r>
            <a:r>
              <a:rPr lang="en-GB" dirty="0">
                <a:solidFill>
                  <a:prstClr val="black"/>
                </a:solidFill>
                <a:latin typeface="Segoe UI Semibold" panose="020B0702040204020203" pitchFamily="34" charset="0"/>
                <a:cs typeface="Segoe UI Semibold" panose="020B0702040204020203" pitchFamily="34" charset="0"/>
              </a:rPr>
              <a:t> (</a:t>
            </a:r>
            <a:r>
              <a:rPr lang="en-GB" dirty="0" err="1">
                <a:solidFill>
                  <a:prstClr val="black"/>
                </a:solidFill>
                <a:latin typeface="Segoe UI Semibold" panose="020B0702040204020203" pitchFamily="34" charset="0"/>
                <a:cs typeface="Segoe UI Semibold" panose="020B0702040204020203" pitchFamily="34" charset="0"/>
              </a:rPr>
              <a:t>engångsmask</a:t>
            </a:r>
            <a:r>
              <a:rPr lang="en-GB" dirty="0">
                <a:solidFill>
                  <a:prstClr val="black"/>
                </a:solidFill>
                <a:latin typeface="Segoe UI Semibold" panose="020B0702040204020203" pitchFamily="34" charset="0"/>
                <a:cs typeface="Segoe UI Semibold" panose="020B0702040204020203" pitchFamily="34" charset="0"/>
              </a:rPr>
              <a:t>)</a:t>
            </a:r>
          </a:p>
          <a:p>
            <a:pPr marL="285750" indent="-285750">
              <a:buFont typeface="Arial" panose="020B0604020202020204" pitchFamily="34" charset="0"/>
              <a:buChar char="•"/>
            </a:pPr>
            <a:r>
              <a:rPr lang="sv-SE" dirty="0"/>
              <a:t>Maskerna är certifierade enligt EN 14683:2019</a:t>
            </a:r>
          </a:p>
          <a:p>
            <a:pPr marL="285750" indent="-285750">
              <a:buFont typeface="Arial" panose="020B0604020202020204" pitchFamily="34" charset="0"/>
              <a:buChar char="•"/>
            </a:pPr>
            <a:r>
              <a:rPr lang="sv-SE" dirty="0"/>
              <a:t>Kan ge ett visst skydd för bäraren</a:t>
            </a:r>
          </a:p>
          <a:p>
            <a:pPr marL="285750" indent="-285750">
              <a:buFont typeface="Arial" panose="020B0604020202020204" pitchFamily="34" charset="0"/>
              <a:buChar char="•"/>
            </a:pPr>
            <a:r>
              <a:rPr lang="sv-SE" dirty="0"/>
              <a:t>Inte nödvändigtvis utformade för att vara täta mot ansiktet</a:t>
            </a:r>
          </a:p>
          <a:p>
            <a:pPr marL="285750" indent="-285750">
              <a:buFont typeface="Arial" panose="020B0604020202020204" pitchFamily="34" charset="0"/>
              <a:buChar char="•"/>
            </a:pPr>
            <a:r>
              <a:rPr lang="sv-SE" dirty="0"/>
              <a:t>Luftläckage runt kanterna kan förekomma</a:t>
            </a:r>
            <a:endParaRPr lang="en-GB" sz="2800" dirty="0">
              <a:solidFill>
                <a:prstClr val="black"/>
              </a:solidFill>
            </a:endParaRPr>
          </a:p>
        </p:txBody>
      </p:sp>
      <p:sp>
        <p:nvSpPr>
          <p:cNvPr id="15" name="Rectangle 14">
            <a:extLst>
              <a:ext uri="{FF2B5EF4-FFF2-40B4-BE49-F238E27FC236}">
                <a16:creationId xmlns:a16="http://schemas.microsoft.com/office/drawing/2014/main" id="{2FC3BF73-21AB-4A5F-A4C8-3E99F43981A0}"/>
              </a:ext>
            </a:extLst>
          </p:cNvPr>
          <p:cNvSpPr/>
          <p:nvPr/>
        </p:nvSpPr>
        <p:spPr>
          <a:xfrm>
            <a:off x="913732" y="1092075"/>
            <a:ext cx="9582818" cy="1892826"/>
          </a:xfrm>
          <a:prstGeom prst="rect">
            <a:avLst/>
          </a:prstGeom>
        </p:spPr>
        <p:txBody>
          <a:bodyPr wrap="square">
            <a:spAutoFit/>
          </a:bodyPr>
          <a:lstStyle/>
          <a:p>
            <a:pPr marL="0" lvl="3">
              <a:lnSpc>
                <a:spcPct val="150000"/>
              </a:lnSpc>
              <a:spcBef>
                <a:spcPts val="1800"/>
              </a:spcBef>
              <a:buFont typeface="Arial" panose="020B0604020202020204" pitchFamily="34" charset="0"/>
              <a:buChar char="​"/>
            </a:pPr>
            <a:r>
              <a:rPr lang="en-GB" dirty="0" err="1">
                <a:solidFill>
                  <a:prstClr val="black"/>
                </a:solidFill>
                <a:latin typeface="Segoe UI Semibold" panose="020B0702040204020203" pitchFamily="34" charset="0"/>
                <a:cs typeface="Segoe UI Semibold" panose="020B0702040204020203" pitchFamily="34" charset="0"/>
              </a:rPr>
              <a:t>Allmänt</a:t>
            </a:r>
            <a:endParaRPr lang="en-GB" dirty="0">
              <a:solidFill>
                <a:prstClr val="black"/>
              </a:solidFill>
              <a:latin typeface="Segoe UI Semibold" panose="020B0702040204020203" pitchFamily="34" charset="0"/>
              <a:cs typeface="Segoe UI Semibold" panose="020B0702040204020203" pitchFamily="34" charset="0"/>
            </a:endParaRPr>
          </a:p>
          <a:p>
            <a:pPr marL="285750" indent="-285750">
              <a:buFont typeface="Arial" panose="020B0604020202020204" pitchFamily="34" charset="0"/>
              <a:buChar char="•"/>
            </a:pPr>
            <a:r>
              <a:rPr lang="sv-SE" dirty="0"/>
              <a:t>Huvudsakligt syfte är att förhindra att partiklar och droppar utsöndras av bäraren till omgivningen</a:t>
            </a:r>
          </a:p>
          <a:p>
            <a:pPr marL="285750" indent="-285750">
              <a:buFont typeface="Arial" panose="020B0604020202020204" pitchFamily="34" charset="0"/>
              <a:buChar char="•"/>
            </a:pPr>
            <a:r>
              <a:rPr lang="sv-SE" dirty="0"/>
              <a:t>Ansiktsmask/munskydd tillhör inte den personliga skyddsutrustningen (PPE)</a:t>
            </a:r>
          </a:p>
          <a:p>
            <a:pPr marL="285750" indent="-285750">
              <a:buFont typeface="Arial" panose="020B0604020202020204" pitchFamily="34" charset="0"/>
              <a:buChar char="•"/>
            </a:pPr>
            <a:r>
              <a:rPr lang="sv-SE" b="1" dirty="0"/>
              <a:t>Ansiktsmask av tyg är ej tillräcklig som skydd för minimering av smittspridning på site Perstorp</a:t>
            </a:r>
          </a:p>
        </p:txBody>
      </p:sp>
      <p:pic>
        <p:nvPicPr>
          <p:cNvPr id="1034" name="Picture 10" descr="Amazon.com: Disposable Face Mask | 3-Layer Medical Masks with Elastic Ear  Loops for Adults and Children | Non Woven, Non Latex Breathable Protective  Masks for Dust, Germs, Pollutants 10 Pack: Beauty">
            <a:extLst>
              <a:ext uri="{FF2B5EF4-FFF2-40B4-BE49-F238E27FC236}">
                <a16:creationId xmlns:a16="http://schemas.microsoft.com/office/drawing/2014/main" id="{952360D6-C5A7-4993-9850-12A17B9CBB1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234388" y="4924367"/>
            <a:ext cx="1550687" cy="1369017"/>
          </a:xfrm>
          <a:prstGeom prst="rect">
            <a:avLst/>
          </a:prstGeom>
          <a:noFill/>
          <a:extLst>
            <a:ext uri="{909E8E84-426E-40DD-AFC4-6F175D3DCCD1}">
              <a14:hiddenFill xmlns:a14="http://schemas.microsoft.com/office/drawing/2010/main">
                <a:solidFill>
                  <a:srgbClr val="FFFFFF"/>
                </a:solidFill>
              </a14:hiddenFill>
            </a:ext>
          </a:extLst>
        </p:spPr>
      </p:pic>
      <p:pic>
        <p:nvPicPr>
          <p:cNvPr id="1036" name="Picture 12" descr="China stock 3ply face mask disposable medical face masks anti virus mask,  Disposable Medical Supplies from China on TopChinaSupplier.com">
            <a:extLst>
              <a:ext uri="{FF2B5EF4-FFF2-40B4-BE49-F238E27FC236}">
                <a16:creationId xmlns:a16="http://schemas.microsoft.com/office/drawing/2014/main" id="{F45665BC-E00D-4C9C-8DD8-B289D45BEE79}"/>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328301" y="4924367"/>
            <a:ext cx="1739650" cy="1535842"/>
          </a:xfrm>
          <a:prstGeom prst="rect">
            <a:avLst/>
          </a:prstGeom>
          <a:noFill/>
          <a:extLst>
            <a:ext uri="{909E8E84-426E-40DD-AFC4-6F175D3DCCD1}">
              <a14:hiddenFill xmlns:a14="http://schemas.microsoft.com/office/drawing/2010/main">
                <a:solidFill>
                  <a:srgbClr val="FFFFFF"/>
                </a:solidFill>
              </a14:hiddenFill>
            </a:ext>
          </a:extLst>
        </p:spPr>
      </p:pic>
      <p:sp>
        <p:nvSpPr>
          <p:cNvPr id="7" name="Cross 6">
            <a:extLst>
              <a:ext uri="{FF2B5EF4-FFF2-40B4-BE49-F238E27FC236}">
                <a16:creationId xmlns:a16="http://schemas.microsoft.com/office/drawing/2014/main" id="{665234B7-927E-4136-89AD-6ECEAEFC52D1}"/>
              </a:ext>
            </a:extLst>
          </p:cNvPr>
          <p:cNvSpPr/>
          <p:nvPr/>
        </p:nvSpPr>
        <p:spPr>
          <a:xfrm rot="2777866">
            <a:off x="1208498" y="3543378"/>
            <a:ext cx="2499807" cy="2548982"/>
          </a:xfrm>
          <a:prstGeom prst="plus">
            <a:avLst>
              <a:gd name="adj" fmla="val 45968"/>
            </a:avLst>
          </a:prstGeom>
          <a:solidFill>
            <a:schemeClr val="bg1"/>
          </a:solid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10000"/>
              </a:lnSpc>
              <a:spcBef>
                <a:spcPts val="1000"/>
              </a:spcBef>
            </a:pPr>
            <a:endParaRPr lang="sv-SE" sz="2400" noProof="0" dirty="0" err="1"/>
          </a:p>
        </p:txBody>
      </p:sp>
      <p:pic>
        <p:nvPicPr>
          <p:cNvPr id="3" name="Picture 2">
            <a:extLst>
              <a:ext uri="{FF2B5EF4-FFF2-40B4-BE49-F238E27FC236}">
                <a16:creationId xmlns:a16="http://schemas.microsoft.com/office/drawing/2014/main" id="{18FC776B-9A11-4F0F-ABD5-85FDF2F06E24}"/>
              </a:ext>
            </a:extLst>
          </p:cNvPr>
          <p:cNvPicPr>
            <a:picLocks noChangeAspect="1"/>
          </p:cNvPicPr>
          <p:nvPr/>
        </p:nvPicPr>
        <p:blipFill>
          <a:blip r:embed="rId6"/>
          <a:stretch>
            <a:fillRect/>
          </a:stretch>
        </p:blipFill>
        <p:spPr>
          <a:xfrm>
            <a:off x="9175504" y="4106900"/>
            <a:ext cx="2386323" cy="2386323"/>
          </a:xfrm>
          <a:prstGeom prst="rect">
            <a:avLst/>
          </a:prstGeom>
        </p:spPr>
      </p:pic>
    </p:spTree>
    <p:extLst>
      <p:ext uri="{BB962C8B-B14F-4D97-AF65-F5344CB8AC3E}">
        <p14:creationId xmlns:p14="http://schemas.microsoft.com/office/powerpoint/2010/main" val="174258948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2FC3BF73-21AB-4A5F-A4C8-3E99F43981A0}"/>
              </a:ext>
            </a:extLst>
          </p:cNvPr>
          <p:cNvSpPr/>
          <p:nvPr/>
        </p:nvSpPr>
        <p:spPr>
          <a:xfrm>
            <a:off x="913731" y="1254417"/>
            <a:ext cx="9724725" cy="3000821"/>
          </a:xfrm>
          <a:prstGeom prst="rect">
            <a:avLst/>
          </a:prstGeom>
        </p:spPr>
        <p:txBody>
          <a:bodyPr wrap="square">
            <a:spAutoFit/>
          </a:bodyPr>
          <a:lstStyle/>
          <a:p>
            <a:pPr marL="0" lvl="3">
              <a:lnSpc>
                <a:spcPct val="150000"/>
              </a:lnSpc>
              <a:spcBef>
                <a:spcPts val="1800"/>
              </a:spcBef>
              <a:buFont typeface="Arial" panose="020B0604020202020204" pitchFamily="34" charset="0"/>
              <a:buChar char="​"/>
            </a:pPr>
            <a:r>
              <a:rPr lang="en-GB" dirty="0" err="1">
                <a:solidFill>
                  <a:prstClr val="black"/>
                </a:solidFill>
                <a:latin typeface="Segoe UI Semibold" panose="020B0702040204020203" pitchFamily="34" charset="0"/>
                <a:cs typeface="Segoe UI Semibold" panose="020B0702040204020203" pitchFamily="34" charset="0"/>
              </a:rPr>
              <a:t>Allmänt</a:t>
            </a:r>
            <a:endParaRPr lang="en-GB" dirty="0">
              <a:solidFill>
                <a:prstClr val="black"/>
              </a:solidFill>
              <a:latin typeface="Segoe UI Semibold" panose="020B0702040204020203" pitchFamily="34" charset="0"/>
              <a:cs typeface="Segoe UI Semibold" panose="020B0702040204020203" pitchFamily="34" charset="0"/>
            </a:endParaRPr>
          </a:p>
          <a:p>
            <a:pPr marL="285750" indent="-285750">
              <a:buFont typeface="Arial" panose="020B0604020202020204" pitchFamily="34" charset="0"/>
              <a:buChar char="•"/>
            </a:pPr>
            <a:r>
              <a:rPr lang="sv-SE" dirty="0"/>
              <a:t>Huvudsakligt syfte är att skydda användaren från inandning av partiklar och droppar från omgivningen</a:t>
            </a:r>
          </a:p>
          <a:p>
            <a:pPr marL="285750" indent="-285750">
              <a:buFont typeface="Arial" panose="020B0604020202020204" pitchFamily="34" charset="0"/>
              <a:buChar char="•"/>
            </a:pPr>
            <a:r>
              <a:rPr lang="sv-SE" dirty="0"/>
              <a:t>Räknas som personlig skyddsutrustning (PPE)</a:t>
            </a:r>
          </a:p>
          <a:p>
            <a:pPr marL="285750" indent="-285750">
              <a:buFont typeface="Arial" panose="020B0604020202020204" pitchFamily="34" charset="0"/>
              <a:buChar char="•"/>
            </a:pPr>
            <a:r>
              <a:rPr lang="sv-SE" dirty="0"/>
              <a:t>Olika klasser erbjuder olika skyddsnivåer</a:t>
            </a:r>
          </a:p>
          <a:p>
            <a:pPr marL="285750" indent="-285750">
              <a:buFont typeface="Arial" panose="020B0604020202020204" pitchFamily="34" charset="0"/>
              <a:buChar char="•"/>
            </a:pPr>
            <a:r>
              <a:rPr lang="sv-SE" dirty="0"/>
              <a:t>Om personen har skägg eller exempelvis glasögonskalmar mellan hud och andningsskydd anses den per definition inte vara tät.</a:t>
            </a:r>
          </a:p>
          <a:p>
            <a:pPr marL="285750" indent="-285750">
              <a:buFont typeface="Arial" panose="020B0604020202020204" pitchFamily="34" charset="0"/>
              <a:buChar char="•"/>
            </a:pPr>
            <a:r>
              <a:rPr lang="sv-SE" dirty="0"/>
              <a:t>Filtermasker med utandningsventil ska ej användas i syftet att minimera smittspridning då utandningsluften går </a:t>
            </a:r>
            <a:r>
              <a:rPr lang="sv-SE" dirty="0" err="1"/>
              <a:t>ofiltrerad</a:t>
            </a:r>
            <a:r>
              <a:rPr lang="sv-SE" dirty="0"/>
              <a:t> ut genom utandningsventilen.</a:t>
            </a:r>
          </a:p>
          <a:p>
            <a:endParaRPr lang="sv-SE" dirty="0"/>
          </a:p>
        </p:txBody>
      </p:sp>
      <p:sp>
        <p:nvSpPr>
          <p:cNvPr id="2" name="Titel 1"/>
          <p:cNvSpPr>
            <a:spLocks noGrp="1"/>
          </p:cNvSpPr>
          <p:nvPr>
            <p:ph type="title"/>
          </p:nvPr>
        </p:nvSpPr>
        <p:spPr>
          <a:xfrm>
            <a:off x="913732" y="171450"/>
            <a:ext cx="8892000" cy="707439"/>
          </a:xfrm>
        </p:spPr>
        <p:txBody>
          <a:bodyPr/>
          <a:lstStyle/>
          <a:p>
            <a:r>
              <a:rPr lang="en-US" err="1"/>
              <a:t>Andningsskydd</a:t>
            </a:r>
            <a:endParaRPr lang="en-US"/>
          </a:p>
        </p:txBody>
      </p:sp>
      <p:sp>
        <p:nvSpPr>
          <p:cNvPr id="4" name="Pladsholder til dato 3"/>
          <p:cNvSpPr>
            <a:spLocks noGrp="1"/>
          </p:cNvSpPr>
          <p:nvPr>
            <p:ph type="dt" sz="half" idx="10"/>
          </p:nvPr>
        </p:nvSpPr>
        <p:spPr/>
        <p:txBody>
          <a:bodyPr/>
          <a:lstStyle/>
          <a:p>
            <a:fld id="{ADCCD915-919B-431E-9631-41245DDBE60F}" type="datetime3">
              <a:rPr lang="en-US" noProof="0" smtClean="0"/>
              <a:t>24 November 2020</a:t>
            </a:fld>
            <a:endParaRPr lang="en-US" noProof="0"/>
          </a:p>
        </p:txBody>
      </p:sp>
      <p:sp>
        <p:nvSpPr>
          <p:cNvPr id="5" name="Pladsholder til sidefod 4"/>
          <p:cNvSpPr>
            <a:spLocks noGrp="1"/>
          </p:cNvSpPr>
          <p:nvPr>
            <p:ph type="ftr" sz="quarter" idx="11"/>
          </p:nvPr>
        </p:nvSpPr>
        <p:spPr/>
        <p:txBody>
          <a:bodyPr/>
          <a:lstStyle/>
          <a:p>
            <a:endParaRPr lang="en-US" noProof="0"/>
          </a:p>
        </p:txBody>
      </p:sp>
      <p:sp>
        <p:nvSpPr>
          <p:cNvPr id="6" name="Pladsholder til slidenummer 5"/>
          <p:cNvSpPr>
            <a:spLocks noGrp="1"/>
          </p:cNvSpPr>
          <p:nvPr>
            <p:ph type="sldNum" sz="quarter" idx="12"/>
          </p:nvPr>
        </p:nvSpPr>
        <p:spPr/>
        <p:txBody>
          <a:bodyPr/>
          <a:lstStyle/>
          <a:p>
            <a:fld id="{859873C9-BF5D-4A9A-BB31-45BBB7BABAF7}" type="slidenum">
              <a:rPr lang="en-US" noProof="0" smtClean="0"/>
              <a:t>6</a:t>
            </a:fld>
            <a:endParaRPr lang="en-US" noProof="0"/>
          </a:p>
        </p:txBody>
      </p:sp>
      <p:pic>
        <p:nvPicPr>
          <p:cNvPr id="4098" name="Picture 2" descr="Sundström Halvmask SR100 M-L PREMIUM PLUS PACK -Snabb leverans">
            <a:extLst>
              <a:ext uri="{FF2B5EF4-FFF2-40B4-BE49-F238E27FC236}">
                <a16:creationId xmlns:a16="http://schemas.microsoft.com/office/drawing/2014/main" id="{8ADE8F32-E44B-4D43-BCD1-84DBD5D24F7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12217" y="4015690"/>
            <a:ext cx="2143125" cy="2143125"/>
          </a:xfrm>
          <a:prstGeom prst="rect">
            <a:avLst/>
          </a:prstGeom>
          <a:noFill/>
          <a:extLst>
            <a:ext uri="{909E8E84-426E-40DD-AFC4-6F175D3DCCD1}">
              <a14:hiddenFill xmlns:a14="http://schemas.microsoft.com/office/drawing/2010/main">
                <a:solidFill>
                  <a:srgbClr val="FFFFFF"/>
                </a:solidFill>
              </a14:hiddenFill>
            </a:ext>
          </a:extLst>
        </p:spPr>
      </p:pic>
      <p:pic>
        <p:nvPicPr>
          <p:cNvPr id="4100" name="Picture 4" descr="3M Andningsskydd, FFP2, utan ventil, 8320">
            <a:extLst>
              <a:ext uri="{FF2B5EF4-FFF2-40B4-BE49-F238E27FC236}">
                <a16:creationId xmlns:a16="http://schemas.microsoft.com/office/drawing/2014/main" id="{52A8D8DE-FDC3-4B92-916D-1C62641CB88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62607" y="4140509"/>
            <a:ext cx="1893489" cy="1893489"/>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10">
            <a:extLst>
              <a:ext uri="{FF2B5EF4-FFF2-40B4-BE49-F238E27FC236}">
                <a16:creationId xmlns:a16="http://schemas.microsoft.com/office/drawing/2014/main" id="{519102B0-C2F0-4B19-A187-CBE1217B0D2D}"/>
              </a:ext>
            </a:extLst>
          </p:cNvPr>
          <p:cNvPicPr>
            <a:picLocks noChangeAspect="1"/>
          </p:cNvPicPr>
          <p:nvPr/>
        </p:nvPicPr>
        <p:blipFill>
          <a:blip r:embed="rId4"/>
          <a:stretch>
            <a:fillRect/>
          </a:stretch>
        </p:blipFill>
        <p:spPr>
          <a:xfrm>
            <a:off x="4567118" y="4444264"/>
            <a:ext cx="1585228" cy="1417717"/>
          </a:xfrm>
          <a:prstGeom prst="rect">
            <a:avLst/>
          </a:prstGeom>
        </p:spPr>
      </p:pic>
      <p:sp>
        <p:nvSpPr>
          <p:cNvPr id="12" name="Cross 11">
            <a:extLst>
              <a:ext uri="{FF2B5EF4-FFF2-40B4-BE49-F238E27FC236}">
                <a16:creationId xmlns:a16="http://schemas.microsoft.com/office/drawing/2014/main" id="{42883970-20DA-4330-A6A9-3FD1D3DDEEF5}"/>
              </a:ext>
            </a:extLst>
          </p:cNvPr>
          <p:cNvSpPr/>
          <p:nvPr/>
        </p:nvSpPr>
        <p:spPr>
          <a:xfrm rot="2777866">
            <a:off x="1838843" y="4072925"/>
            <a:ext cx="1777197" cy="1794423"/>
          </a:xfrm>
          <a:prstGeom prst="plus">
            <a:avLst>
              <a:gd name="adj" fmla="val 46311"/>
            </a:avLst>
          </a:prstGeom>
          <a:solidFill>
            <a:schemeClr val="bg1"/>
          </a:solid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10000"/>
              </a:lnSpc>
              <a:spcBef>
                <a:spcPts val="1000"/>
              </a:spcBef>
            </a:pPr>
            <a:endParaRPr lang="sv-SE" sz="2400" noProof="0" dirty="0" err="1"/>
          </a:p>
        </p:txBody>
      </p:sp>
      <p:sp>
        <p:nvSpPr>
          <p:cNvPr id="14" name="Cross 13">
            <a:extLst>
              <a:ext uri="{FF2B5EF4-FFF2-40B4-BE49-F238E27FC236}">
                <a16:creationId xmlns:a16="http://schemas.microsoft.com/office/drawing/2014/main" id="{3ED917F8-8587-481D-8C66-FC6927621783}"/>
              </a:ext>
            </a:extLst>
          </p:cNvPr>
          <p:cNvSpPr/>
          <p:nvPr/>
        </p:nvSpPr>
        <p:spPr>
          <a:xfrm rot="2777866">
            <a:off x="5263747" y="4065296"/>
            <a:ext cx="1777197" cy="1794423"/>
          </a:xfrm>
          <a:prstGeom prst="plus">
            <a:avLst>
              <a:gd name="adj" fmla="val 46311"/>
            </a:avLst>
          </a:prstGeom>
          <a:solidFill>
            <a:schemeClr val="bg1"/>
          </a:solid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10000"/>
              </a:lnSpc>
              <a:spcBef>
                <a:spcPts val="1000"/>
              </a:spcBef>
            </a:pPr>
            <a:endParaRPr lang="sv-SE" sz="2400" noProof="0" dirty="0" err="1"/>
          </a:p>
        </p:txBody>
      </p:sp>
      <p:pic>
        <p:nvPicPr>
          <p:cNvPr id="16" name="Graphic 15" descr="Checkmark">
            <a:extLst>
              <a:ext uri="{FF2B5EF4-FFF2-40B4-BE49-F238E27FC236}">
                <a16:creationId xmlns:a16="http://schemas.microsoft.com/office/drawing/2014/main" id="{D645E346-E8CF-4DB4-B75E-6DAA5A294B3D}"/>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8314677" y="4140509"/>
            <a:ext cx="1669345" cy="1669345"/>
          </a:xfrm>
          <a:prstGeom prst="rect">
            <a:avLst/>
          </a:prstGeom>
        </p:spPr>
      </p:pic>
    </p:spTree>
    <p:extLst>
      <p:ext uri="{BB962C8B-B14F-4D97-AF65-F5344CB8AC3E}">
        <p14:creationId xmlns:p14="http://schemas.microsoft.com/office/powerpoint/2010/main" val="128200994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7B4C51-59FA-4E82-A811-8CE63BF9474F}"/>
              </a:ext>
            </a:extLst>
          </p:cNvPr>
          <p:cNvSpPr>
            <a:spLocks noGrp="1"/>
          </p:cNvSpPr>
          <p:nvPr>
            <p:ph type="title"/>
          </p:nvPr>
        </p:nvSpPr>
        <p:spPr>
          <a:xfrm>
            <a:off x="913732" y="171450"/>
            <a:ext cx="8892000" cy="733523"/>
          </a:xfrm>
        </p:spPr>
        <p:txBody>
          <a:bodyPr/>
          <a:lstStyle/>
          <a:p>
            <a:r>
              <a:rPr lang="sv-SE" dirty="0"/>
              <a:t>Detaljer i användandet av ansiktsskydd</a:t>
            </a:r>
          </a:p>
        </p:txBody>
      </p:sp>
      <p:sp>
        <p:nvSpPr>
          <p:cNvPr id="3" name="Content Placeholder 2">
            <a:extLst>
              <a:ext uri="{FF2B5EF4-FFF2-40B4-BE49-F238E27FC236}">
                <a16:creationId xmlns:a16="http://schemas.microsoft.com/office/drawing/2014/main" id="{439FACE0-51BD-4C37-B970-D3ED07BE8470}"/>
              </a:ext>
            </a:extLst>
          </p:cNvPr>
          <p:cNvSpPr>
            <a:spLocks noGrp="1"/>
          </p:cNvSpPr>
          <p:nvPr>
            <p:ph idx="1"/>
          </p:nvPr>
        </p:nvSpPr>
        <p:spPr>
          <a:xfrm>
            <a:off x="952643" y="2981746"/>
            <a:ext cx="9841048" cy="2780388"/>
          </a:xfrm>
        </p:spPr>
        <p:txBody>
          <a:bodyPr/>
          <a:lstStyle/>
          <a:p>
            <a:pPr marL="0" indent="0">
              <a:buNone/>
            </a:pPr>
            <a:r>
              <a:rPr lang="sv-SE" sz="1800" b="1" dirty="0"/>
              <a:t>Allmänt:</a:t>
            </a:r>
          </a:p>
          <a:p>
            <a:r>
              <a:rPr lang="sv-SE" sz="1800" dirty="0"/>
              <a:t>Masken är en engångsartikel och ska kastas efter användning</a:t>
            </a:r>
          </a:p>
          <a:p>
            <a:r>
              <a:rPr lang="sv-SE" sz="1800" dirty="0"/>
              <a:t>Masken ska sorteras som brännbart</a:t>
            </a:r>
          </a:p>
          <a:p>
            <a:r>
              <a:rPr lang="sv-SE" sz="1800" dirty="0"/>
              <a:t>Lägg masken i en plastpåse och förslut innan den kastas om det innebär en ev. smittorisk då den ligger i papperskorg eller kärl för brännbart</a:t>
            </a:r>
          </a:p>
          <a:p>
            <a:r>
              <a:rPr lang="sv-SE" sz="1800" dirty="0"/>
              <a:t>Byt ansiktsmask minst efter fyra timmar eller om masken blivit tydligt kontaminerad eller blöt</a:t>
            </a:r>
          </a:p>
          <a:p>
            <a:r>
              <a:rPr lang="sv-SE" sz="1800" dirty="0"/>
              <a:t>Masken kan tillfälligt dras ned och återplaceras vid intag av dryck om ett avstånd på 1,5 m hålls till närmsta person</a:t>
            </a:r>
          </a:p>
          <a:p>
            <a:r>
              <a:rPr lang="sv-SE" sz="1800" dirty="0"/>
              <a:t> Om masken behöver vidröras ska detta göras på maskens utsida och med rena händer</a:t>
            </a:r>
          </a:p>
        </p:txBody>
      </p:sp>
      <p:sp>
        <p:nvSpPr>
          <p:cNvPr id="4" name="Date Placeholder 3">
            <a:extLst>
              <a:ext uri="{FF2B5EF4-FFF2-40B4-BE49-F238E27FC236}">
                <a16:creationId xmlns:a16="http://schemas.microsoft.com/office/drawing/2014/main" id="{DFE6A723-FFD2-44FE-8290-DCD6A75F4627}"/>
              </a:ext>
            </a:extLst>
          </p:cNvPr>
          <p:cNvSpPr>
            <a:spLocks noGrp="1"/>
          </p:cNvSpPr>
          <p:nvPr>
            <p:ph type="dt" sz="half" idx="10"/>
          </p:nvPr>
        </p:nvSpPr>
        <p:spPr/>
        <p:txBody>
          <a:bodyPr/>
          <a:lstStyle/>
          <a:p>
            <a:fld id="{FA489F50-6553-4B70-AAB2-8C2CCD76B7DA}" type="datetime3">
              <a:rPr lang="en-US" noProof="0" smtClean="0"/>
              <a:t>24 November 2020</a:t>
            </a:fld>
            <a:endParaRPr lang="en-US" noProof="0"/>
          </a:p>
        </p:txBody>
      </p:sp>
      <p:sp>
        <p:nvSpPr>
          <p:cNvPr id="5" name="Footer Placeholder 4">
            <a:extLst>
              <a:ext uri="{FF2B5EF4-FFF2-40B4-BE49-F238E27FC236}">
                <a16:creationId xmlns:a16="http://schemas.microsoft.com/office/drawing/2014/main" id="{700C9B7A-4CDC-4277-BED2-D034C509CF7F}"/>
              </a:ext>
            </a:extLst>
          </p:cNvPr>
          <p:cNvSpPr>
            <a:spLocks noGrp="1"/>
          </p:cNvSpPr>
          <p:nvPr>
            <p:ph type="ftr" sz="quarter" idx="11"/>
          </p:nvPr>
        </p:nvSpPr>
        <p:spPr/>
        <p:txBody>
          <a:bodyPr/>
          <a:lstStyle/>
          <a:p>
            <a:endParaRPr lang="en-US" noProof="0"/>
          </a:p>
        </p:txBody>
      </p:sp>
      <p:sp>
        <p:nvSpPr>
          <p:cNvPr id="6" name="Slide Number Placeholder 5">
            <a:extLst>
              <a:ext uri="{FF2B5EF4-FFF2-40B4-BE49-F238E27FC236}">
                <a16:creationId xmlns:a16="http://schemas.microsoft.com/office/drawing/2014/main" id="{0E245488-FEDC-4588-ADBB-3E7C7EBCF55C}"/>
              </a:ext>
            </a:extLst>
          </p:cNvPr>
          <p:cNvSpPr>
            <a:spLocks noGrp="1"/>
          </p:cNvSpPr>
          <p:nvPr>
            <p:ph type="sldNum" sz="quarter" idx="12"/>
          </p:nvPr>
        </p:nvSpPr>
        <p:spPr/>
        <p:txBody>
          <a:bodyPr/>
          <a:lstStyle/>
          <a:p>
            <a:fld id="{859873C9-BF5D-4A9A-BB31-45BBB7BABAF7}" type="slidenum">
              <a:rPr lang="en-US" noProof="0" smtClean="0"/>
              <a:t>7</a:t>
            </a:fld>
            <a:endParaRPr lang="en-US" noProof="0"/>
          </a:p>
        </p:txBody>
      </p:sp>
      <p:sp>
        <p:nvSpPr>
          <p:cNvPr id="7" name="TextBox 6">
            <a:extLst>
              <a:ext uri="{FF2B5EF4-FFF2-40B4-BE49-F238E27FC236}">
                <a16:creationId xmlns:a16="http://schemas.microsoft.com/office/drawing/2014/main" id="{8D1A7BC7-E201-423B-8EFE-6DDFF3ADD9D6}"/>
              </a:ext>
            </a:extLst>
          </p:cNvPr>
          <p:cNvSpPr txBox="1"/>
          <p:nvPr/>
        </p:nvSpPr>
        <p:spPr>
          <a:xfrm flipH="1">
            <a:off x="913732" y="1112363"/>
            <a:ext cx="9879959" cy="1661993"/>
          </a:xfrm>
          <a:prstGeom prst="rect">
            <a:avLst/>
          </a:prstGeom>
          <a:noFill/>
        </p:spPr>
        <p:txBody>
          <a:bodyPr wrap="square" lIns="0" tIns="0" rIns="0" bIns="0" rtlCol="0">
            <a:spAutoFit/>
          </a:bodyPr>
          <a:lstStyle/>
          <a:p>
            <a:r>
              <a:rPr lang="sv-SE" b="1" dirty="0"/>
              <a:t>Användning:</a:t>
            </a:r>
          </a:p>
          <a:p>
            <a:pPr marL="285750" indent="-285750">
              <a:buFont typeface="Arial" panose="020B0604020202020204" pitchFamily="34" charset="0"/>
              <a:buChar char="•"/>
            </a:pPr>
            <a:r>
              <a:rPr lang="sv-SE" dirty="0"/>
              <a:t>Händerna ska vara rena då masken hanteras</a:t>
            </a:r>
          </a:p>
          <a:p>
            <a:pPr marL="285750" indent="-285750">
              <a:buFont typeface="Arial" panose="020B0604020202020204" pitchFamily="34" charset="0"/>
              <a:buChar char="•"/>
            </a:pPr>
            <a:r>
              <a:rPr lang="sv-SE" dirty="0"/>
              <a:t>Kontrollera att masken är hel före användning</a:t>
            </a:r>
          </a:p>
          <a:p>
            <a:pPr marL="285750" indent="-285750">
              <a:buFont typeface="Arial" panose="020B0604020202020204" pitchFamily="34" charset="0"/>
              <a:buChar char="•"/>
            </a:pPr>
            <a:r>
              <a:rPr lang="sv-SE" dirty="0"/>
              <a:t>Säkerställ maskens insida/utsida</a:t>
            </a:r>
          </a:p>
          <a:p>
            <a:pPr marL="285750" indent="-285750">
              <a:buFont typeface="Arial" panose="020B0604020202020204" pitchFamily="34" charset="0"/>
              <a:buChar char="•"/>
            </a:pPr>
            <a:r>
              <a:rPr lang="sv-SE" dirty="0"/>
              <a:t>Masken ska täcka både näsa, mun och haka</a:t>
            </a:r>
          </a:p>
          <a:p>
            <a:pPr marL="285750" indent="-285750">
              <a:buFont typeface="Arial" panose="020B0604020202020204" pitchFamily="34" charset="0"/>
              <a:buChar char="•"/>
            </a:pPr>
            <a:r>
              <a:rPr lang="sv-SE" dirty="0"/>
              <a:t>Kläm in metallbågen över näsryggen och fäst gummibanden runt öron/huvud</a:t>
            </a:r>
            <a:endParaRPr lang="sv-SE" sz="2000" dirty="0"/>
          </a:p>
        </p:txBody>
      </p:sp>
    </p:spTree>
    <p:extLst>
      <p:ext uri="{BB962C8B-B14F-4D97-AF65-F5344CB8AC3E}">
        <p14:creationId xmlns:p14="http://schemas.microsoft.com/office/powerpoint/2010/main" val="32671953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52DC82-E55C-41F5-99FD-F5FDD47C2A8B}"/>
              </a:ext>
            </a:extLst>
          </p:cNvPr>
          <p:cNvSpPr>
            <a:spLocks noGrp="1"/>
          </p:cNvSpPr>
          <p:nvPr>
            <p:ph type="title"/>
          </p:nvPr>
        </p:nvSpPr>
        <p:spPr>
          <a:xfrm>
            <a:off x="913732" y="171450"/>
            <a:ext cx="8892000" cy="596900"/>
          </a:xfrm>
        </p:spPr>
        <p:txBody>
          <a:bodyPr/>
          <a:lstStyle/>
          <a:p>
            <a:r>
              <a:rPr lang="sv-SE" sz="3200"/>
              <a:t>Användning av kirurgmask (engångsmask)</a:t>
            </a:r>
          </a:p>
        </p:txBody>
      </p:sp>
      <p:sp>
        <p:nvSpPr>
          <p:cNvPr id="4" name="Date Placeholder 3">
            <a:extLst>
              <a:ext uri="{FF2B5EF4-FFF2-40B4-BE49-F238E27FC236}">
                <a16:creationId xmlns:a16="http://schemas.microsoft.com/office/drawing/2014/main" id="{B64A7AE6-6C62-48CA-A15D-7AF77FA5AB3C}"/>
              </a:ext>
            </a:extLst>
          </p:cNvPr>
          <p:cNvSpPr>
            <a:spLocks noGrp="1"/>
          </p:cNvSpPr>
          <p:nvPr>
            <p:ph type="dt" sz="half" idx="10"/>
          </p:nvPr>
        </p:nvSpPr>
        <p:spPr/>
        <p:txBody>
          <a:bodyPr/>
          <a:lstStyle/>
          <a:p>
            <a:fld id="{FA489F50-6553-4B70-AAB2-8C2CCD76B7DA}" type="datetime3">
              <a:rPr lang="en-US" noProof="0" smtClean="0"/>
              <a:t>24 November 2020</a:t>
            </a:fld>
            <a:endParaRPr lang="en-US" noProof="0"/>
          </a:p>
        </p:txBody>
      </p:sp>
      <p:sp>
        <p:nvSpPr>
          <p:cNvPr id="5" name="Footer Placeholder 4">
            <a:extLst>
              <a:ext uri="{FF2B5EF4-FFF2-40B4-BE49-F238E27FC236}">
                <a16:creationId xmlns:a16="http://schemas.microsoft.com/office/drawing/2014/main" id="{A3909775-6D15-4124-B391-73528B7C8D38}"/>
              </a:ext>
            </a:extLst>
          </p:cNvPr>
          <p:cNvSpPr>
            <a:spLocks noGrp="1"/>
          </p:cNvSpPr>
          <p:nvPr>
            <p:ph type="ftr" sz="quarter" idx="11"/>
          </p:nvPr>
        </p:nvSpPr>
        <p:spPr/>
        <p:txBody>
          <a:bodyPr/>
          <a:lstStyle/>
          <a:p>
            <a:endParaRPr lang="en-US" noProof="0"/>
          </a:p>
        </p:txBody>
      </p:sp>
      <p:sp>
        <p:nvSpPr>
          <p:cNvPr id="6" name="Slide Number Placeholder 5">
            <a:extLst>
              <a:ext uri="{FF2B5EF4-FFF2-40B4-BE49-F238E27FC236}">
                <a16:creationId xmlns:a16="http://schemas.microsoft.com/office/drawing/2014/main" id="{3DE0C2E6-1674-4748-830E-1A8E0A6629BF}"/>
              </a:ext>
            </a:extLst>
          </p:cNvPr>
          <p:cNvSpPr>
            <a:spLocks noGrp="1"/>
          </p:cNvSpPr>
          <p:nvPr>
            <p:ph type="sldNum" sz="quarter" idx="12"/>
          </p:nvPr>
        </p:nvSpPr>
        <p:spPr/>
        <p:txBody>
          <a:bodyPr/>
          <a:lstStyle/>
          <a:p>
            <a:fld id="{859873C9-BF5D-4A9A-BB31-45BBB7BABAF7}" type="slidenum">
              <a:rPr lang="en-US" noProof="0" smtClean="0"/>
              <a:t>8</a:t>
            </a:fld>
            <a:endParaRPr lang="en-US" noProof="0"/>
          </a:p>
        </p:txBody>
      </p:sp>
      <p:sp>
        <p:nvSpPr>
          <p:cNvPr id="8" name="Rectangle: Rounded Corners 7">
            <a:extLst>
              <a:ext uri="{FF2B5EF4-FFF2-40B4-BE49-F238E27FC236}">
                <a16:creationId xmlns:a16="http://schemas.microsoft.com/office/drawing/2014/main" id="{29FA4274-A96E-43CD-822C-E1CFCFDB1EF7}"/>
              </a:ext>
            </a:extLst>
          </p:cNvPr>
          <p:cNvSpPr/>
          <p:nvPr/>
        </p:nvSpPr>
        <p:spPr>
          <a:xfrm>
            <a:off x="1103165" y="1025802"/>
            <a:ext cx="4279037" cy="5343934"/>
          </a:xfrm>
          <a:prstGeom prst="roundRect">
            <a:avLst/>
          </a:prstGeom>
          <a:solidFill>
            <a:schemeClr val="accent4">
              <a:lumMod val="25000"/>
              <a:lumOff val="75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buFont typeface="Wingdings" panose="05000000000000000000" pitchFamily="2" charset="2"/>
              <a:buChar char="ü"/>
            </a:pPr>
            <a:endParaRPr lang="sv-SE" sz="1600" dirty="0">
              <a:solidFill>
                <a:schemeClr val="tx1"/>
              </a:solidFill>
            </a:endParaRPr>
          </a:p>
          <a:p>
            <a:pPr>
              <a:buFont typeface="Wingdings" panose="05000000000000000000" pitchFamily="2" charset="2"/>
              <a:buChar char="ü"/>
            </a:pPr>
            <a:r>
              <a:rPr lang="sv-SE" sz="1600" dirty="0">
                <a:solidFill>
                  <a:schemeClr val="tx1"/>
                </a:solidFill>
              </a:rPr>
              <a:t>Tvätta alltid dina händer innan du hanterar din ansiktsmask</a:t>
            </a:r>
          </a:p>
          <a:p>
            <a:pPr>
              <a:buFont typeface="Wingdings" panose="05000000000000000000" pitchFamily="2" charset="2"/>
              <a:buChar char="ü"/>
            </a:pPr>
            <a:r>
              <a:rPr lang="sv-SE" sz="1600" dirty="0">
                <a:solidFill>
                  <a:schemeClr val="tx1"/>
                </a:solidFill>
              </a:rPr>
              <a:t> Kontrollera att den färgade sidan sitter utåt</a:t>
            </a:r>
          </a:p>
          <a:p>
            <a:pPr>
              <a:buFont typeface="Wingdings" panose="05000000000000000000" pitchFamily="2" charset="2"/>
              <a:buChar char="ü"/>
            </a:pPr>
            <a:r>
              <a:rPr lang="sv-SE" sz="1600" dirty="0">
                <a:solidFill>
                  <a:schemeClr val="tx1"/>
                </a:solidFill>
              </a:rPr>
              <a:t>Anpassa ansiktsmasken till ditt ansikte med metallbygeln över näsan. Se till att den sluter tätt.</a:t>
            </a:r>
          </a:p>
          <a:p>
            <a:pPr>
              <a:buFont typeface="Wingdings" panose="05000000000000000000" pitchFamily="2" charset="2"/>
              <a:buChar char="ü"/>
            </a:pPr>
            <a:r>
              <a:rPr lang="sv-SE" sz="1600" dirty="0">
                <a:solidFill>
                  <a:schemeClr val="tx1"/>
                </a:solidFill>
              </a:rPr>
              <a:t>Ansiktsmasken ska täcka både din näsa, mun och haka</a:t>
            </a:r>
          </a:p>
          <a:p>
            <a:pPr>
              <a:buFont typeface="Wingdings" panose="05000000000000000000" pitchFamily="2" charset="2"/>
              <a:buChar char="ü"/>
            </a:pPr>
            <a:r>
              <a:rPr lang="sv-SE" sz="1600" dirty="0">
                <a:solidFill>
                  <a:schemeClr val="tx1"/>
                </a:solidFill>
              </a:rPr>
              <a:t>Tvätta dina händer innan du tar av din ansiktsmask</a:t>
            </a:r>
          </a:p>
          <a:p>
            <a:pPr>
              <a:buFont typeface="Wingdings" panose="05000000000000000000" pitchFamily="2" charset="2"/>
              <a:buChar char="ü"/>
            </a:pPr>
            <a:r>
              <a:rPr lang="sv-SE" sz="1600" dirty="0">
                <a:solidFill>
                  <a:schemeClr val="tx1"/>
                </a:solidFill>
              </a:rPr>
              <a:t>Använd gummibanden när du tar av din ansiktsmask och avlägsna den ifrån ditt ansikte</a:t>
            </a:r>
          </a:p>
          <a:p>
            <a:pPr>
              <a:buFont typeface="Wingdings" panose="05000000000000000000" pitchFamily="2" charset="2"/>
              <a:buChar char="ü"/>
            </a:pPr>
            <a:r>
              <a:rPr lang="sv-SE" sz="1600" dirty="0">
                <a:solidFill>
                  <a:schemeClr val="tx1"/>
                </a:solidFill>
              </a:rPr>
              <a:t>Släng ansiktsmasken efter användning</a:t>
            </a:r>
          </a:p>
          <a:p>
            <a:pPr>
              <a:buFont typeface="Wingdings" panose="05000000000000000000" pitchFamily="2" charset="2"/>
              <a:buChar char="ü"/>
            </a:pPr>
            <a:r>
              <a:rPr lang="sv-SE" sz="1600" dirty="0">
                <a:solidFill>
                  <a:schemeClr val="tx1"/>
                </a:solidFill>
              </a:rPr>
              <a:t>Tvätta dina händer när masken är kastad</a:t>
            </a:r>
          </a:p>
          <a:p>
            <a:endParaRPr lang="sv-SE" sz="1600" dirty="0"/>
          </a:p>
          <a:p>
            <a:endParaRPr lang="sv-SE" sz="1600" dirty="0">
              <a:solidFill>
                <a:schemeClr val="tx1"/>
              </a:solidFill>
            </a:endParaRPr>
          </a:p>
        </p:txBody>
      </p:sp>
      <p:sp>
        <p:nvSpPr>
          <p:cNvPr id="9" name="Rectangle: Rounded Corners 8">
            <a:extLst>
              <a:ext uri="{FF2B5EF4-FFF2-40B4-BE49-F238E27FC236}">
                <a16:creationId xmlns:a16="http://schemas.microsoft.com/office/drawing/2014/main" id="{79661F45-E8E7-4F5B-8FE7-89B4E153CC0F}"/>
              </a:ext>
            </a:extLst>
          </p:cNvPr>
          <p:cNvSpPr/>
          <p:nvPr/>
        </p:nvSpPr>
        <p:spPr>
          <a:xfrm>
            <a:off x="6809800" y="980580"/>
            <a:ext cx="4279037" cy="5343934"/>
          </a:xfrm>
          <a:prstGeom prst="roundRect">
            <a:avLst/>
          </a:prstGeom>
          <a:gradFill flip="none" rotWithShape="1">
            <a:gsLst>
              <a:gs pos="0">
                <a:srgbClr val="FF0000">
                  <a:tint val="66000"/>
                  <a:satMod val="160000"/>
                </a:srgbClr>
              </a:gs>
              <a:gs pos="50000">
                <a:srgbClr val="FF0000">
                  <a:tint val="44500"/>
                  <a:satMod val="160000"/>
                </a:srgbClr>
              </a:gs>
              <a:gs pos="100000">
                <a:srgbClr val="FF0000">
                  <a:tint val="23500"/>
                  <a:satMod val="160000"/>
                </a:srgbClr>
              </a:gs>
            </a:gsLst>
            <a:lin ang="2700000" scaled="1"/>
            <a:tileRect/>
          </a:gra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buFont typeface="Wingdings" panose="05000000000000000000" pitchFamily="2" charset="2"/>
              <a:buChar char="ü"/>
            </a:pPr>
            <a:r>
              <a:rPr lang="sv-SE" dirty="0">
                <a:solidFill>
                  <a:schemeClr val="tx1"/>
                </a:solidFill>
              </a:rPr>
              <a:t>Använd aldrig en ansiktsmask som är eller misstänks vara skadad, smutsig eller kontaminerad</a:t>
            </a:r>
          </a:p>
          <a:p>
            <a:endParaRPr lang="sv-SE" dirty="0">
              <a:solidFill>
                <a:schemeClr val="tx1"/>
              </a:solidFill>
            </a:endParaRPr>
          </a:p>
          <a:p>
            <a:pPr>
              <a:buFont typeface="Wingdings" panose="05000000000000000000" pitchFamily="2" charset="2"/>
              <a:buChar char="ü"/>
            </a:pPr>
            <a:r>
              <a:rPr lang="sv-SE" dirty="0">
                <a:solidFill>
                  <a:schemeClr val="tx1"/>
                </a:solidFill>
              </a:rPr>
              <a:t>Säkerställ att ansiktsmasken inte sitter löst</a:t>
            </a:r>
          </a:p>
          <a:p>
            <a:endParaRPr lang="sv-SE" dirty="0">
              <a:solidFill>
                <a:schemeClr val="tx1"/>
              </a:solidFill>
            </a:endParaRPr>
          </a:p>
          <a:p>
            <a:pPr>
              <a:buFont typeface="Wingdings" panose="05000000000000000000" pitchFamily="2" charset="2"/>
              <a:buChar char="ü"/>
            </a:pPr>
            <a:r>
              <a:rPr lang="sv-SE" dirty="0">
                <a:solidFill>
                  <a:schemeClr val="tx1"/>
                </a:solidFill>
              </a:rPr>
              <a:t>Ta aldrig av ansiktsmasken om du befinner dig inom 1,5 m från en annan person</a:t>
            </a:r>
          </a:p>
          <a:p>
            <a:endParaRPr lang="sv-SE" dirty="0">
              <a:solidFill>
                <a:schemeClr val="tx1"/>
              </a:solidFill>
            </a:endParaRPr>
          </a:p>
          <a:p>
            <a:pPr>
              <a:buFont typeface="Wingdings" panose="05000000000000000000" pitchFamily="2" charset="2"/>
              <a:buChar char="ü"/>
            </a:pPr>
            <a:r>
              <a:rPr lang="sv-SE" dirty="0">
                <a:solidFill>
                  <a:schemeClr val="tx1"/>
                </a:solidFill>
              </a:rPr>
              <a:t>Dela aldrig din ansiktsmask med andra</a:t>
            </a:r>
          </a:p>
          <a:p>
            <a:endParaRPr lang="sv-SE" dirty="0">
              <a:solidFill>
                <a:schemeClr val="tx1"/>
              </a:solidFill>
            </a:endParaRPr>
          </a:p>
          <a:p>
            <a:pPr>
              <a:buFont typeface="Wingdings" panose="05000000000000000000" pitchFamily="2" charset="2"/>
              <a:buChar char="ü"/>
            </a:pPr>
            <a:r>
              <a:rPr lang="sv-SE" dirty="0">
                <a:solidFill>
                  <a:schemeClr val="tx1"/>
                </a:solidFill>
              </a:rPr>
              <a:t>Lämna aldrig masken framme</a:t>
            </a:r>
          </a:p>
          <a:p>
            <a:endParaRPr lang="sv-SE" dirty="0">
              <a:solidFill>
                <a:schemeClr val="tx1"/>
              </a:solidFill>
            </a:endParaRPr>
          </a:p>
          <a:p>
            <a:pPr>
              <a:buFont typeface="Wingdings" panose="05000000000000000000" pitchFamily="2" charset="2"/>
              <a:buChar char="ü"/>
            </a:pPr>
            <a:r>
              <a:rPr lang="sv-SE" dirty="0">
                <a:solidFill>
                  <a:schemeClr val="tx1"/>
                </a:solidFill>
              </a:rPr>
              <a:t>Återanvänd aldrig en kirurgmask</a:t>
            </a:r>
          </a:p>
        </p:txBody>
      </p:sp>
      <p:pic>
        <p:nvPicPr>
          <p:cNvPr id="12" name="Graphic 11" descr="Checkmark">
            <a:extLst>
              <a:ext uri="{FF2B5EF4-FFF2-40B4-BE49-F238E27FC236}">
                <a16:creationId xmlns:a16="http://schemas.microsoft.com/office/drawing/2014/main" id="{020AD60C-6EA2-47DE-A69C-8FD3C9223FDC}"/>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268493" y="469900"/>
            <a:ext cx="1669345" cy="1669345"/>
          </a:xfrm>
          <a:prstGeom prst="rect">
            <a:avLst/>
          </a:prstGeom>
        </p:spPr>
      </p:pic>
      <p:pic>
        <p:nvPicPr>
          <p:cNvPr id="14" name="Graphic 13" descr="Close">
            <a:extLst>
              <a:ext uri="{FF2B5EF4-FFF2-40B4-BE49-F238E27FC236}">
                <a16:creationId xmlns:a16="http://schemas.microsoft.com/office/drawing/2014/main" id="{2700147A-18BC-48DB-A7EF-D32A4279E16D}"/>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5620329" y="531598"/>
            <a:ext cx="1669344" cy="1669344"/>
          </a:xfrm>
          <a:prstGeom prst="rect">
            <a:avLst/>
          </a:prstGeom>
        </p:spPr>
      </p:pic>
      <p:pic>
        <p:nvPicPr>
          <p:cNvPr id="11" name="Picture 10" descr="Amazon.com: Disposable Face Mask | 3-Layer Medical Masks with Elastic Ear  Loops for Adults and Children | Non Woven, Non Latex Breathable Protective  Masks for Dust, Germs, Pollutants 10 Pack: Beauty">
            <a:extLst>
              <a:ext uri="{FF2B5EF4-FFF2-40B4-BE49-F238E27FC236}">
                <a16:creationId xmlns:a16="http://schemas.microsoft.com/office/drawing/2014/main" id="{EFABEEDA-E388-46DD-A6AC-651F47718966}"/>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404500" y="65335"/>
            <a:ext cx="916502" cy="80913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5296529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Placeholder 13"/>
          <p:cNvPicPr>
            <a:picLocks noGrp="1" noChangeAspect="1"/>
          </p:cNvPicPr>
          <p:nvPr>
            <p:ph type="pic" sz="quarter" idx="17"/>
          </p:nvPr>
        </p:nvPicPr>
        <p:blipFill>
          <a:blip r:embed="rId2">
            <a:extLst>
              <a:ext uri="{28A0092B-C50C-407E-A947-70E740481C1C}">
                <a14:useLocalDpi xmlns:a14="http://schemas.microsoft.com/office/drawing/2010/main" val="0"/>
              </a:ext>
            </a:extLst>
          </a:blip>
          <a:srcRect t="28" b="28"/>
          <a:stretch>
            <a:fillRect/>
          </a:stretch>
        </p:blipFill>
        <p:spPr>
          <a:xfrm>
            <a:off x="-1200" y="0"/>
            <a:ext cx="12193200" cy="6858000"/>
          </a:xfrm>
        </p:spPr>
      </p:pic>
      <p:sp>
        <p:nvSpPr>
          <p:cNvPr id="8" name="Title 7"/>
          <p:cNvSpPr>
            <a:spLocks noGrp="1"/>
          </p:cNvSpPr>
          <p:nvPr>
            <p:ph type="title"/>
          </p:nvPr>
        </p:nvSpPr>
        <p:spPr/>
        <p:txBody>
          <a:bodyPr/>
          <a:lstStyle/>
          <a:p>
            <a:r>
              <a:rPr lang="en-US" dirty="0"/>
              <a:t>Contact information:</a:t>
            </a:r>
          </a:p>
        </p:txBody>
      </p:sp>
      <p:sp>
        <p:nvSpPr>
          <p:cNvPr id="9" name="Subtitle 8"/>
          <p:cNvSpPr>
            <a:spLocks noGrp="1"/>
          </p:cNvSpPr>
          <p:nvPr>
            <p:ph type="subTitle" idx="1"/>
          </p:nvPr>
        </p:nvSpPr>
        <p:spPr>
          <a:xfrm>
            <a:off x="2601696" y="2694890"/>
            <a:ext cx="9144000" cy="994607"/>
          </a:xfrm>
        </p:spPr>
        <p:txBody>
          <a:bodyPr/>
          <a:lstStyle/>
          <a:p>
            <a:r>
              <a:rPr lang="en-US" dirty="0">
                <a:hlinkClick r:id="rId3"/>
              </a:rPr>
              <a:t>jonas.ask@Perstorp.com</a:t>
            </a:r>
            <a:endParaRPr lang="en-US" dirty="0"/>
          </a:p>
          <a:p>
            <a:r>
              <a:rPr lang="en-US" dirty="0">
                <a:hlinkClick r:id="rId4"/>
              </a:rPr>
              <a:t>oskar.lindberg@Perstorp.com</a:t>
            </a:r>
            <a:endParaRPr lang="en-US" dirty="0"/>
          </a:p>
          <a:p>
            <a:r>
              <a:rPr lang="en-US" dirty="0">
                <a:hlinkClick r:id="rId5"/>
              </a:rPr>
              <a:t>Karin.Bertilsson@perstorp.com</a:t>
            </a:r>
            <a:endParaRPr lang="en-US" dirty="0"/>
          </a:p>
        </p:txBody>
      </p:sp>
      <p:sp>
        <p:nvSpPr>
          <p:cNvPr id="10" name="Text Placeholder 9"/>
          <p:cNvSpPr>
            <a:spLocks noGrp="1"/>
          </p:cNvSpPr>
          <p:nvPr>
            <p:ph type="body" sz="quarter" idx="15"/>
          </p:nvPr>
        </p:nvSpPr>
        <p:spPr/>
        <p:txBody>
          <a:bodyPr/>
          <a:lstStyle/>
          <a:p>
            <a:endParaRPr lang="en-US"/>
          </a:p>
        </p:txBody>
      </p:sp>
      <p:sp>
        <p:nvSpPr>
          <p:cNvPr id="11" name="Text Placeholder 10"/>
          <p:cNvSpPr>
            <a:spLocks noGrp="1"/>
          </p:cNvSpPr>
          <p:nvPr>
            <p:ph type="body" sz="quarter" idx="16"/>
          </p:nvPr>
        </p:nvSpPr>
        <p:spPr/>
        <p:txBody>
          <a:bodyPr/>
          <a:lstStyle/>
          <a:p>
            <a:endParaRPr lang="en-US"/>
          </a:p>
        </p:txBody>
      </p:sp>
      <p:sp>
        <p:nvSpPr>
          <p:cNvPr id="5" name="Date Placeholder 4"/>
          <p:cNvSpPr>
            <a:spLocks noGrp="1"/>
          </p:cNvSpPr>
          <p:nvPr>
            <p:ph type="dt" sz="half" idx="10"/>
          </p:nvPr>
        </p:nvSpPr>
        <p:spPr/>
        <p:txBody>
          <a:bodyPr/>
          <a:lstStyle/>
          <a:p>
            <a:fld id="{21D9ED5A-03EB-441F-89C0-D75C95895167}" type="datetime3">
              <a:rPr lang="en-US" smtClean="0"/>
              <a:t>24 November 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4C8C45C-947F-4981-8B3F-4F32E973C901}" type="slidenum">
              <a:rPr lang="en-US" smtClean="0"/>
              <a:t>9</a:t>
            </a:fld>
            <a:endParaRPr lang="en-US" dirty="0"/>
          </a:p>
        </p:txBody>
      </p:sp>
    </p:spTree>
    <p:extLst>
      <p:ext uri="{BB962C8B-B14F-4D97-AF65-F5344CB8AC3E}">
        <p14:creationId xmlns:p14="http://schemas.microsoft.com/office/powerpoint/2010/main" val="2659513166"/>
      </p:ext>
    </p:extLst>
  </p:cSld>
  <p:clrMapOvr>
    <a:masterClrMapping/>
  </p:clrMapOvr>
</p:sld>
</file>

<file path=ppt/theme/theme1.xml><?xml version="1.0" encoding="utf-8"?>
<a:theme xmlns:a="http://schemas.openxmlformats.org/drawingml/2006/main" name="Perstorp PowerPoint Template">
  <a:themeElements>
    <a:clrScheme name="Perstorp">
      <a:dk1>
        <a:sysClr val="windowText" lastClr="000000"/>
      </a:dk1>
      <a:lt1>
        <a:sysClr val="window" lastClr="FFFFFF"/>
      </a:lt1>
      <a:dk2>
        <a:srgbClr val="333333"/>
      </a:dk2>
      <a:lt2>
        <a:srgbClr val="CCCCCC"/>
      </a:lt2>
      <a:accent1>
        <a:srgbClr val="004962"/>
      </a:accent1>
      <a:accent2>
        <a:srgbClr val="791575"/>
      </a:accent2>
      <a:accent3>
        <a:srgbClr val="870014"/>
      </a:accent3>
      <a:accent4>
        <a:srgbClr val="2B5200"/>
      </a:accent4>
      <a:accent5>
        <a:srgbClr val="666666"/>
      </a:accent5>
      <a:accent6>
        <a:srgbClr val="000000"/>
      </a:accent6>
      <a:hlink>
        <a:srgbClr val="0563C1"/>
      </a:hlink>
      <a:folHlink>
        <a:srgbClr val="954F72"/>
      </a:folHlink>
    </a:clrScheme>
    <a:fontScheme name="Perstorp">
      <a:majorFont>
        <a:latin typeface="Segoe UI Light"/>
        <a:ea typeface=""/>
        <a:cs typeface=""/>
      </a:majorFont>
      <a:minorFont>
        <a:latin typeface="Segoe UI Semiligh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solidFill>
            <a:schemeClr val="accent1"/>
          </a:solidFill>
        </a:ln>
      </a:spPr>
      <a:bodyPr rtlCol="0" anchor="ctr"/>
      <a:lstStyle>
        <a:defPPr algn="ctr">
          <a:lnSpc>
            <a:spcPct val="110000"/>
          </a:lnSpc>
          <a:spcBef>
            <a:spcPts val="1000"/>
          </a:spcBef>
          <a:defRPr sz="2400" noProof="0" dirty="0" err="1"/>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accent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spAutoFit/>
      </a:bodyPr>
      <a:lstStyle>
        <a:defPPr>
          <a:lnSpc>
            <a:spcPct val="110000"/>
          </a:lnSpc>
          <a:spcBef>
            <a:spcPts val="1000"/>
          </a:spcBef>
          <a:defRPr sz="2400" dirty="0" err="1"/>
        </a:defPPr>
      </a:lstStyle>
    </a:txDef>
  </a:objectDefaults>
  <a:extraClrSchemeLst/>
  <a:extLst>
    <a:ext uri="{05A4C25C-085E-4340-85A3-A5531E510DB2}">
      <thm15:themeFamily xmlns:thm15="http://schemas.microsoft.com/office/thememl/2012/main" name="Perstorp PowerPoint examples_190109_C" id="{FA32D806-4516-42CE-BE66-A92EB4FCF321}" vid="{2E4DBDB0-F81F-4205-A168-E2D6CB1BE11B}"/>
    </a:ext>
  </a:extLst>
</a:theme>
</file>

<file path=ppt/theme/theme2.xml><?xml version="1.0" encoding="utf-8"?>
<a:theme xmlns:a="http://schemas.openxmlformats.org/drawingml/2006/main" name="Office-tema">
  <a:themeElements>
    <a:clrScheme name="Kontor">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Skabelondesign Arial">
      <a:majorFont>
        <a:latin typeface="Arial"/>
        <a:ea typeface=""/>
        <a:cs typeface=""/>
      </a:majorFont>
      <a:minorFont>
        <a:latin typeface="Arial"/>
        <a:ea typeface=""/>
        <a:cs typeface=""/>
      </a:minorFont>
    </a:fontScheme>
    <a:fmtScheme name="Kont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Skabelondesign Arial">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kument" ma:contentTypeID="0x01010001A98AB202B17A428C7C8AAE03E0A9F1" ma:contentTypeVersion="2" ma:contentTypeDescription="Skapa ett nytt dokument." ma:contentTypeScope="" ma:versionID="9ba986006794defa4ef7575ed511cf88">
  <xsd:schema xmlns:xsd="http://www.w3.org/2001/XMLSchema" xmlns:xs="http://www.w3.org/2001/XMLSchema" xmlns:p="http://schemas.microsoft.com/office/2006/metadata/properties" xmlns:ns2="44c151cf-e29b-421d-856e-6e48feba8485" targetNamespace="http://schemas.microsoft.com/office/2006/metadata/properties" ma:root="true" ma:fieldsID="a430799013177cf162e1a58c22d2de8c" ns2:_="">
    <xsd:import namespace="44c151cf-e29b-421d-856e-6e48feba8485"/>
    <xsd:element name="properties">
      <xsd:complexType>
        <xsd:sequence>
          <xsd:element name="documentManagement">
            <xsd:complexType>
              <xsd:all>
                <xsd:element ref="ns2:MediaServiceMetadata" minOccurs="0"/>
                <xsd:element ref="ns2:MediaServiceFast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4c151cf-e29b-421d-856e-6e48feba848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nehållstyp"/>
        <xsd:element ref="dc:title" minOccurs="0" maxOccurs="1" ma:index="4" ma:displayName="Rubrik"/>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DF19AF88-E02F-4647-BE38-1B0D272AFC16}">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44c151cf-e29b-421d-856e-6e48feba8485"/>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D4E9284B-F434-437B-8400-41AC59A346C0}">
  <ds:schemaRefs>
    <ds:schemaRef ds:uri="http://schemas.microsoft.com/sharepoint/v3/contenttype/forms"/>
  </ds:schemaRefs>
</ds:datastoreItem>
</file>

<file path=customXml/itemProps3.xml><?xml version="1.0" encoding="utf-8"?>
<ds:datastoreItem xmlns:ds="http://schemas.openxmlformats.org/officeDocument/2006/customXml" ds:itemID="{11CA0BE3-F6E4-439A-91FD-26315BD04FA3}">
  <ds:schemaRefs>
    <ds:schemaRef ds:uri="44c151cf-e29b-421d-856e-6e48feba8485"/>
    <ds:schemaRef ds:uri="http://purl.org/dc/terms/"/>
    <ds:schemaRef ds:uri="http://schemas.openxmlformats.org/package/2006/metadata/core-properties"/>
    <ds:schemaRef ds:uri="http://schemas.microsoft.com/office/2006/documentManagement/types"/>
    <ds:schemaRef ds:uri="http://schemas.microsoft.com/office/infopath/2007/PartnerControls"/>
    <ds:schemaRef ds:uri="http://purl.org/dc/elements/1.1/"/>
    <ds:schemaRef ds:uri="http://schemas.microsoft.com/office/2006/metadata/properties"/>
    <ds:schemaRef ds:uri="http://www.w3.org/XML/1998/namespace"/>
    <ds:schemaRef ds:uri="http://purl.org/dc/dcmitype/"/>
  </ds:schemaRefs>
</ds:datastoreItem>
</file>

<file path=docProps/app.xml><?xml version="1.0" encoding="utf-8"?>
<Properties xmlns="http://schemas.openxmlformats.org/officeDocument/2006/extended-properties" xmlns:vt="http://schemas.openxmlformats.org/officeDocument/2006/docPropsVTypes">
  <Template>Perstorp PowerPoint examples</Template>
  <TotalTime>0</TotalTime>
  <Words>899</Words>
  <Application>Microsoft Office PowerPoint</Application>
  <PresentationFormat>Widescreen</PresentationFormat>
  <Paragraphs>143</Paragraphs>
  <Slides>10</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10</vt:i4>
      </vt:variant>
    </vt:vector>
  </HeadingPairs>
  <TitlesOfParts>
    <vt:vector size="16" baseType="lpstr">
      <vt:lpstr>Arial</vt:lpstr>
      <vt:lpstr>Segoe UI Light</vt:lpstr>
      <vt:lpstr>Segoe UI Semibold</vt:lpstr>
      <vt:lpstr>Segoe UI Semilight</vt:lpstr>
      <vt:lpstr>Wingdings</vt:lpstr>
      <vt:lpstr>Perstorp PowerPoint Template</vt:lpstr>
      <vt:lpstr>Ansiktsmask Site Perstorp</vt:lpstr>
      <vt:lpstr>Allmänt om ansiktsmask (munskydd)</vt:lpstr>
      <vt:lpstr>Kriterier för användning av ansiktsmask</vt:lpstr>
      <vt:lpstr>Möjliga scenarion vid användande av ansiktsmask</vt:lpstr>
      <vt:lpstr>Ansiktsmask (Munskydd)</vt:lpstr>
      <vt:lpstr>Andningsskydd</vt:lpstr>
      <vt:lpstr>Detaljer i användandet av ansiktsskydd</vt:lpstr>
      <vt:lpstr>Användning av kirurgmask (engångsmask)</vt:lpstr>
      <vt:lpstr>Contact information:</vt:lpstr>
      <vt:lpstr>PowerPoint Presentation</vt:lpstr>
    </vt:vector>
  </TitlesOfParts>
  <Company>Perstorp AB</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Munskydd Site Perstorp</dc:title>
  <dc:creator>Oskar Lindberg</dc:creator>
  <cp:lastModifiedBy>Oskar Lindberg</cp:lastModifiedBy>
  <cp:revision>3</cp:revision>
  <dcterms:created xsi:type="dcterms:W3CDTF">2020-08-28T13:56:09Z</dcterms:created>
  <dcterms:modified xsi:type="dcterms:W3CDTF">2020-11-24T15:24:09Z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by">
    <vt:lpwstr>www.skabelondesign.dk</vt:lpwstr>
  </property>
  <property fmtid="{D5CDD505-2E9C-101B-9397-08002B2CF9AE}" pid="3" name="ContentTypeId">
    <vt:lpwstr>0x01010001A98AB202B17A428C7C8AAE03E0A9F1</vt:lpwstr>
  </property>
</Properties>
</file>